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731" r:id="rId3"/>
    <p:sldId id="730" r:id="rId4"/>
    <p:sldId id="727" r:id="rId5"/>
    <p:sldId id="728" r:id="rId6"/>
    <p:sldId id="729" r:id="rId7"/>
    <p:sldId id="765" r:id="rId8"/>
    <p:sldId id="762" r:id="rId9"/>
    <p:sldId id="763" r:id="rId10"/>
    <p:sldId id="766" r:id="rId11"/>
    <p:sldId id="767" r:id="rId12"/>
    <p:sldId id="768" r:id="rId13"/>
    <p:sldId id="769" r:id="rId14"/>
    <p:sldId id="742" r:id="rId15"/>
    <p:sldId id="747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  <p:extLst>
    <p:ext uri="{521415D9-36F7-43E2-AB2F-B90AF26B5E84}">
      <p14:sectionLst xmlns:p14="http://schemas.microsoft.com/office/powerpoint/2010/main">
        <p14:section name="Title &amp; Intro" id="{52918DB9-7076-5443-9445-02BD134BEF8F}">
          <p14:sldIdLst>
            <p14:sldId id="256"/>
            <p14:sldId id="731"/>
            <p14:sldId id="730"/>
            <p14:sldId id="727"/>
            <p14:sldId id="728"/>
            <p14:sldId id="729"/>
            <p14:sldId id="765"/>
            <p14:sldId id="762"/>
            <p14:sldId id="763"/>
            <p14:sldId id="766"/>
            <p14:sldId id="767"/>
            <p14:sldId id="768"/>
            <p14:sldId id="769"/>
          </p14:sldIdLst>
        </p14:section>
        <p14:section name="Summary" id="{E88D6DC3-3051-E542-85D6-1C1EEB48B85B}">
          <p14:sldIdLst>
            <p14:sldId id="742"/>
            <p14:sldId id="74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3A40"/>
    <a:srgbClr val="FFFFFF"/>
    <a:srgbClr val="FD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chemeClr val="accent1"/>
      </a:tcTxStyle>
      <a:tcStyle>
        <a:tcBdr>
          <a:left>
            <a:ln w="12700" cap="flat">
              <a:solidFill>
                <a:srgbClr val="FEF3E0"/>
              </a:solidFill>
              <a:prstDash val="solid"/>
              <a:round/>
            </a:ln>
          </a:left>
          <a:right>
            <a:ln w="12700" cap="flat">
              <a:solidFill>
                <a:srgbClr val="FEF3E0"/>
              </a:solidFill>
              <a:prstDash val="solid"/>
              <a:round/>
            </a:ln>
          </a:right>
          <a:top>
            <a:ln w="12700" cap="flat">
              <a:solidFill>
                <a:srgbClr val="FEF3E0"/>
              </a:solidFill>
              <a:prstDash val="solid"/>
              <a:round/>
            </a:ln>
          </a:top>
          <a:bottom>
            <a:ln w="12700" cap="flat">
              <a:solidFill>
                <a:srgbClr val="FEF3E0"/>
              </a:solidFill>
              <a:prstDash val="solid"/>
              <a:round/>
            </a:ln>
          </a:bottom>
          <a:insideH>
            <a:ln w="12700" cap="flat">
              <a:solidFill>
                <a:srgbClr val="FEF3E0"/>
              </a:solidFill>
              <a:prstDash val="solid"/>
              <a:round/>
            </a:ln>
          </a:insideH>
          <a:insideV>
            <a:ln w="12700" cap="flat">
              <a:solidFill>
                <a:srgbClr val="FEF3E0"/>
              </a:solidFill>
              <a:prstDash val="solid"/>
              <a:round/>
            </a:ln>
          </a:insideV>
        </a:tcBdr>
        <a:fill>
          <a:solidFill>
            <a:srgbClr val="CCDED9"/>
          </a:solidFill>
        </a:fill>
      </a:tcStyle>
    </a:wholeTbl>
    <a:band2H>
      <a:tcTxStyle/>
      <a:tcStyle>
        <a:tcBdr/>
        <a:fill>
          <a:solidFill>
            <a:srgbClr val="E7EFED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EF3E0"/>
      </a:tcTxStyle>
      <a:tcStyle>
        <a:tcBdr>
          <a:left>
            <a:ln w="12700" cap="flat">
              <a:solidFill>
                <a:srgbClr val="FEF3E0"/>
              </a:solidFill>
              <a:prstDash val="solid"/>
              <a:round/>
            </a:ln>
          </a:left>
          <a:right>
            <a:ln w="12700" cap="flat">
              <a:solidFill>
                <a:srgbClr val="FEF3E0"/>
              </a:solidFill>
              <a:prstDash val="solid"/>
              <a:round/>
            </a:ln>
          </a:right>
          <a:top>
            <a:ln w="12700" cap="flat">
              <a:solidFill>
                <a:srgbClr val="FEF3E0"/>
              </a:solidFill>
              <a:prstDash val="solid"/>
              <a:round/>
            </a:ln>
          </a:top>
          <a:bottom>
            <a:ln w="12700" cap="flat">
              <a:solidFill>
                <a:srgbClr val="FEF3E0"/>
              </a:solidFill>
              <a:prstDash val="solid"/>
              <a:round/>
            </a:ln>
          </a:bottom>
          <a:insideH>
            <a:ln w="12700" cap="flat">
              <a:solidFill>
                <a:srgbClr val="FEF3E0"/>
              </a:solidFill>
              <a:prstDash val="solid"/>
              <a:round/>
            </a:ln>
          </a:insideH>
          <a:insideV>
            <a:ln w="12700" cap="flat">
              <a:solidFill>
                <a:srgbClr val="FEF3E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EF3E0"/>
      </a:tcTxStyle>
      <a:tcStyle>
        <a:tcBdr>
          <a:left>
            <a:ln w="12700" cap="flat">
              <a:solidFill>
                <a:srgbClr val="FEF3E0"/>
              </a:solidFill>
              <a:prstDash val="solid"/>
              <a:round/>
            </a:ln>
          </a:left>
          <a:right>
            <a:ln w="12700" cap="flat">
              <a:solidFill>
                <a:srgbClr val="FEF3E0"/>
              </a:solidFill>
              <a:prstDash val="solid"/>
              <a:round/>
            </a:ln>
          </a:right>
          <a:top>
            <a:ln w="38100" cap="flat">
              <a:solidFill>
                <a:srgbClr val="FEF3E0"/>
              </a:solidFill>
              <a:prstDash val="solid"/>
              <a:round/>
            </a:ln>
          </a:top>
          <a:bottom>
            <a:ln w="12700" cap="flat">
              <a:solidFill>
                <a:srgbClr val="FEF3E0"/>
              </a:solidFill>
              <a:prstDash val="solid"/>
              <a:round/>
            </a:ln>
          </a:bottom>
          <a:insideH>
            <a:ln w="12700" cap="flat">
              <a:solidFill>
                <a:srgbClr val="FEF3E0"/>
              </a:solidFill>
              <a:prstDash val="solid"/>
              <a:round/>
            </a:ln>
          </a:insideH>
          <a:insideV>
            <a:ln w="12700" cap="flat">
              <a:solidFill>
                <a:srgbClr val="FEF3E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EF3E0"/>
      </a:tcTxStyle>
      <a:tcStyle>
        <a:tcBdr>
          <a:left>
            <a:ln w="12700" cap="flat">
              <a:solidFill>
                <a:srgbClr val="FEF3E0"/>
              </a:solidFill>
              <a:prstDash val="solid"/>
              <a:round/>
            </a:ln>
          </a:left>
          <a:right>
            <a:ln w="12700" cap="flat">
              <a:solidFill>
                <a:srgbClr val="FEF3E0"/>
              </a:solidFill>
              <a:prstDash val="solid"/>
              <a:round/>
            </a:ln>
          </a:right>
          <a:top>
            <a:ln w="12700" cap="flat">
              <a:solidFill>
                <a:srgbClr val="FEF3E0"/>
              </a:solidFill>
              <a:prstDash val="solid"/>
              <a:round/>
            </a:ln>
          </a:top>
          <a:bottom>
            <a:ln w="38100" cap="flat">
              <a:solidFill>
                <a:srgbClr val="FEF3E0"/>
              </a:solidFill>
              <a:prstDash val="solid"/>
              <a:round/>
            </a:ln>
          </a:bottom>
          <a:insideH>
            <a:ln w="12700" cap="flat">
              <a:solidFill>
                <a:srgbClr val="FEF3E0"/>
              </a:solidFill>
              <a:prstDash val="solid"/>
              <a:round/>
            </a:ln>
          </a:insideH>
          <a:insideV>
            <a:ln w="12700" cap="flat">
              <a:solidFill>
                <a:srgbClr val="FEF3E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chemeClr val="accent1"/>
      </a:tcTxStyle>
      <a:tcStyle>
        <a:tcBdr>
          <a:left>
            <a:ln w="12700" cap="flat">
              <a:solidFill>
                <a:srgbClr val="FEF3E0"/>
              </a:solidFill>
              <a:prstDash val="solid"/>
              <a:round/>
            </a:ln>
          </a:left>
          <a:right>
            <a:ln w="12700" cap="flat">
              <a:solidFill>
                <a:srgbClr val="FEF3E0"/>
              </a:solidFill>
              <a:prstDash val="solid"/>
              <a:round/>
            </a:ln>
          </a:right>
          <a:top>
            <a:ln w="12700" cap="flat">
              <a:solidFill>
                <a:srgbClr val="FEF3E0"/>
              </a:solidFill>
              <a:prstDash val="solid"/>
              <a:round/>
            </a:ln>
          </a:top>
          <a:bottom>
            <a:ln w="12700" cap="flat">
              <a:solidFill>
                <a:srgbClr val="FEF3E0"/>
              </a:solidFill>
              <a:prstDash val="solid"/>
              <a:round/>
            </a:ln>
          </a:bottom>
          <a:insideH>
            <a:ln w="12700" cap="flat">
              <a:solidFill>
                <a:srgbClr val="FEF3E0"/>
              </a:solidFill>
              <a:prstDash val="solid"/>
              <a:round/>
            </a:ln>
          </a:insideH>
          <a:insideV>
            <a:ln w="12700" cap="flat">
              <a:solidFill>
                <a:srgbClr val="FEF3E0"/>
              </a:solidFill>
              <a:prstDash val="solid"/>
              <a:round/>
            </a:ln>
          </a:insideV>
        </a:tcBdr>
        <a:fill>
          <a:solidFill>
            <a:srgbClr val="D2D1E0"/>
          </a:solidFill>
        </a:fill>
      </a:tcStyle>
    </a:wholeTbl>
    <a:band2H>
      <a:tcTxStyle/>
      <a:tcStyle>
        <a:tcBdr/>
        <a:fill>
          <a:solidFill>
            <a:srgbClr val="EAE9F0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EF3E0"/>
      </a:tcTxStyle>
      <a:tcStyle>
        <a:tcBdr>
          <a:left>
            <a:ln w="12700" cap="flat">
              <a:solidFill>
                <a:srgbClr val="FEF3E0"/>
              </a:solidFill>
              <a:prstDash val="solid"/>
              <a:round/>
            </a:ln>
          </a:left>
          <a:right>
            <a:ln w="12700" cap="flat">
              <a:solidFill>
                <a:srgbClr val="FEF3E0"/>
              </a:solidFill>
              <a:prstDash val="solid"/>
              <a:round/>
            </a:ln>
          </a:right>
          <a:top>
            <a:ln w="12700" cap="flat">
              <a:solidFill>
                <a:srgbClr val="FEF3E0"/>
              </a:solidFill>
              <a:prstDash val="solid"/>
              <a:round/>
            </a:ln>
          </a:top>
          <a:bottom>
            <a:ln w="12700" cap="flat">
              <a:solidFill>
                <a:srgbClr val="FEF3E0"/>
              </a:solidFill>
              <a:prstDash val="solid"/>
              <a:round/>
            </a:ln>
          </a:bottom>
          <a:insideH>
            <a:ln w="12700" cap="flat">
              <a:solidFill>
                <a:srgbClr val="FEF3E0"/>
              </a:solidFill>
              <a:prstDash val="solid"/>
              <a:round/>
            </a:ln>
          </a:insideH>
          <a:insideV>
            <a:ln w="12700" cap="flat">
              <a:solidFill>
                <a:srgbClr val="FEF3E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EF3E0"/>
      </a:tcTxStyle>
      <a:tcStyle>
        <a:tcBdr>
          <a:left>
            <a:ln w="12700" cap="flat">
              <a:solidFill>
                <a:srgbClr val="FEF3E0"/>
              </a:solidFill>
              <a:prstDash val="solid"/>
              <a:round/>
            </a:ln>
          </a:left>
          <a:right>
            <a:ln w="12700" cap="flat">
              <a:solidFill>
                <a:srgbClr val="FEF3E0"/>
              </a:solidFill>
              <a:prstDash val="solid"/>
              <a:round/>
            </a:ln>
          </a:right>
          <a:top>
            <a:ln w="38100" cap="flat">
              <a:solidFill>
                <a:srgbClr val="FEF3E0"/>
              </a:solidFill>
              <a:prstDash val="solid"/>
              <a:round/>
            </a:ln>
          </a:top>
          <a:bottom>
            <a:ln w="12700" cap="flat">
              <a:solidFill>
                <a:srgbClr val="FEF3E0"/>
              </a:solidFill>
              <a:prstDash val="solid"/>
              <a:round/>
            </a:ln>
          </a:bottom>
          <a:insideH>
            <a:ln w="12700" cap="flat">
              <a:solidFill>
                <a:srgbClr val="FEF3E0"/>
              </a:solidFill>
              <a:prstDash val="solid"/>
              <a:round/>
            </a:ln>
          </a:insideH>
          <a:insideV>
            <a:ln w="12700" cap="flat">
              <a:solidFill>
                <a:srgbClr val="FEF3E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EF3E0"/>
      </a:tcTxStyle>
      <a:tcStyle>
        <a:tcBdr>
          <a:left>
            <a:ln w="12700" cap="flat">
              <a:solidFill>
                <a:srgbClr val="FEF3E0"/>
              </a:solidFill>
              <a:prstDash val="solid"/>
              <a:round/>
            </a:ln>
          </a:left>
          <a:right>
            <a:ln w="12700" cap="flat">
              <a:solidFill>
                <a:srgbClr val="FEF3E0"/>
              </a:solidFill>
              <a:prstDash val="solid"/>
              <a:round/>
            </a:ln>
          </a:right>
          <a:top>
            <a:ln w="12700" cap="flat">
              <a:solidFill>
                <a:srgbClr val="FEF3E0"/>
              </a:solidFill>
              <a:prstDash val="solid"/>
              <a:round/>
            </a:ln>
          </a:top>
          <a:bottom>
            <a:ln w="38100" cap="flat">
              <a:solidFill>
                <a:srgbClr val="FEF3E0"/>
              </a:solidFill>
              <a:prstDash val="solid"/>
              <a:round/>
            </a:ln>
          </a:bottom>
          <a:insideH>
            <a:ln w="12700" cap="flat">
              <a:solidFill>
                <a:srgbClr val="FEF3E0"/>
              </a:solidFill>
              <a:prstDash val="solid"/>
              <a:round/>
            </a:ln>
          </a:insideH>
          <a:insideV>
            <a:ln w="12700" cap="flat">
              <a:solidFill>
                <a:srgbClr val="FEF3E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chemeClr val="accent1"/>
      </a:tcTxStyle>
      <a:tcStyle>
        <a:tcBdr>
          <a:left>
            <a:ln w="12700" cap="flat">
              <a:solidFill>
                <a:srgbClr val="FEF3E0"/>
              </a:solidFill>
              <a:prstDash val="solid"/>
              <a:round/>
            </a:ln>
          </a:left>
          <a:right>
            <a:ln w="12700" cap="flat">
              <a:solidFill>
                <a:srgbClr val="FEF3E0"/>
              </a:solidFill>
              <a:prstDash val="solid"/>
              <a:round/>
            </a:ln>
          </a:right>
          <a:top>
            <a:ln w="12700" cap="flat">
              <a:solidFill>
                <a:srgbClr val="FEF3E0"/>
              </a:solidFill>
              <a:prstDash val="solid"/>
              <a:round/>
            </a:ln>
          </a:top>
          <a:bottom>
            <a:ln w="12700" cap="flat">
              <a:solidFill>
                <a:srgbClr val="FEF3E0"/>
              </a:solidFill>
              <a:prstDash val="solid"/>
              <a:round/>
            </a:ln>
          </a:bottom>
          <a:insideH>
            <a:ln w="12700" cap="flat">
              <a:solidFill>
                <a:srgbClr val="FEF3E0"/>
              </a:solidFill>
              <a:prstDash val="solid"/>
              <a:round/>
            </a:ln>
          </a:insideH>
          <a:insideV>
            <a:ln w="12700" cap="flat">
              <a:solidFill>
                <a:srgbClr val="FEF3E0"/>
              </a:solidFill>
              <a:prstDash val="solid"/>
              <a:round/>
            </a:ln>
          </a:insideV>
        </a:tcBdr>
        <a:fill>
          <a:solidFill>
            <a:srgbClr val="FDE2CB"/>
          </a:solidFill>
        </a:fill>
      </a:tcStyle>
    </a:wholeTbl>
    <a:band2H>
      <a:tcTxStyle/>
      <a:tcStyle>
        <a:tcBdr/>
        <a:fill>
          <a:solidFill>
            <a:srgbClr val="FEF1E7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EF3E0"/>
      </a:tcTxStyle>
      <a:tcStyle>
        <a:tcBdr>
          <a:left>
            <a:ln w="12700" cap="flat">
              <a:solidFill>
                <a:srgbClr val="FEF3E0"/>
              </a:solidFill>
              <a:prstDash val="solid"/>
              <a:round/>
            </a:ln>
          </a:left>
          <a:right>
            <a:ln w="12700" cap="flat">
              <a:solidFill>
                <a:srgbClr val="FEF3E0"/>
              </a:solidFill>
              <a:prstDash val="solid"/>
              <a:round/>
            </a:ln>
          </a:right>
          <a:top>
            <a:ln w="12700" cap="flat">
              <a:solidFill>
                <a:srgbClr val="FEF3E0"/>
              </a:solidFill>
              <a:prstDash val="solid"/>
              <a:round/>
            </a:ln>
          </a:top>
          <a:bottom>
            <a:ln w="12700" cap="flat">
              <a:solidFill>
                <a:srgbClr val="FEF3E0"/>
              </a:solidFill>
              <a:prstDash val="solid"/>
              <a:round/>
            </a:ln>
          </a:bottom>
          <a:insideH>
            <a:ln w="12700" cap="flat">
              <a:solidFill>
                <a:srgbClr val="FEF3E0"/>
              </a:solidFill>
              <a:prstDash val="solid"/>
              <a:round/>
            </a:ln>
          </a:insideH>
          <a:insideV>
            <a:ln w="12700" cap="flat">
              <a:solidFill>
                <a:srgbClr val="FEF3E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EF3E0"/>
      </a:tcTxStyle>
      <a:tcStyle>
        <a:tcBdr>
          <a:left>
            <a:ln w="12700" cap="flat">
              <a:solidFill>
                <a:srgbClr val="FEF3E0"/>
              </a:solidFill>
              <a:prstDash val="solid"/>
              <a:round/>
            </a:ln>
          </a:left>
          <a:right>
            <a:ln w="12700" cap="flat">
              <a:solidFill>
                <a:srgbClr val="FEF3E0"/>
              </a:solidFill>
              <a:prstDash val="solid"/>
              <a:round/>
            </a:ln>
          </a:right>
          <a:top>
            <a:ln w="38100" cap="flat">
              <a:solidFill>
                <a:srgbClr val="FEF3E0"/>
              </a:solidFill>
              <a:prstDash val="solid"/>
              <a:round/>
            </a:ln>
          </a:top>
          <a:bottom>
            <a:ln w="12700" cap="flat">
              <a:solidFill>
                <a:srgbClr val="FEF3E0"/>
              </a:solidFill>
              <a:prstDash val="solid"/>
              <a:round/>
            </a:ln>
          </a:bottom>
          <a:insideH>
            <a:ln w="12700" cap="flat">
              <a:solidFill>
                <a:srgbClr val="FEF3E0"/>
              </a:solidFill>
              <a:prstDash val="solid"/>
              <a:round/>
            </a:ln>
          </a:insideH>
          <a:insideV>
            <a:ln w="12700" cap="flat">
              <a:solidFill>
                <a:srgbClr val="FEF3E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EF3E0"/>
      </a:tcTxStyle>
      <a:tcStyle>
        <a:tcBdr>
          <a:left>
            <a:ln w="12700" cap="flat">
              <a:solidFill>
                <a:srgbClr val="FEF3E0"/>
              </a:solidFill>
              <a:prstDash val="solid"/>
              <a:round/>
            </a:ln>
          </a:left>
          <a:right>
            <a:ln w="12700" cap="flat">
              <a:solidFill>
                <a:srgbClr val="FEF3E0"/>
              </a:solidFill>
              <a:prstDash val="solid"/>
              <a:round/>
            </a:ln>
          </a:right>
          <a:top>
            <a:ln w="12700" cap="flat">
              <a:solidFill>
                <a:srgbClr val="FEF3E0"/>
              </a:solidFill>
              <a:prstDash val="solid"/>
              <a:round/>
            </a:ln>
          </a:top>
          <a:bottom>
            <a:ln w="38100" cap="flat">
              <a:solidFill>
                <a:srgbClr val="FEF3E0"/>
              </a:solidFill>
              <a:prstDash val="solid"/>
              <a:round/>
            </a:ln>
          </a:bottom>
          <a:insideH>
            <a:ln w="12700" cap="flat">
              <a:solidFill>
                <a:srgbClr val="FEF3E0"/>
              </a:solidFill>
              <a:prstDash val="solid"/>
              <a:round/>
            </a:ln>
          </a:insideH>
          <a:insideV>
            <a:ln w="12700" cap="flat">
              <a:solidFill>
                <a:srgbClr val="FEF3E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FED"/>
          </a:solidFill>
        </a:fill>
      </a:tcStyle>
    </a:wholeTbl>
    <a:band2H>
      <a:tcTxStyle/>
      <a:tcStyle>
        <a:tcBdr/>
        <a:fill>
          <a:solidFill>
            <a:srgbClr val="FEF3E0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EF3E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3E0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EF3E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chemeClr val="accent1"/>
      </a:tcTxStyle>
      <a:tcStyle>
        <a:tcBdr>
          <a:left>
            <a:ln w="12700" cap="flat">
              <a:solidFill>
                <a:srgbClr val="FEF3E0"/>
              </a:solidFill>
              <a:prstDash val="solid"/>
              <a:round/>
            </a:ln>
          </a:left>
          <a:right>
            <a:ln w="12700" cap="flat">
              <a:solidFill>
                <a:srgbClr val="FEF3E0"/>
              </a:solidFill>
              <a:prstDash val="solid"/>
              <a:round/>
            </a:ln>
          </a:right>
          <a:top>
            <a:ln w="12700" cap="flat">
              <a:solidFill>
                <a:srgbClr val="FEF3E0"/>
              </a:solidFill>
              <a:prstDash val="solid"/>
              <a:round/>
            </a:ln>
          </a:top>
          <a:bottom>
            <a:ln w="12700" cap="flat">
              <a:solidFill>
                <a:srgbClr val="FEF3E0"/>
              </a:solidFill>
              <a:prstDash val="solid"/>
              <a:round/>
            </a:ln>
          </a:bottom>
          <a:insideH>
            <a:ln w="12700" cap="flat">
              <a:solidFill>
                <a:srgbClr val="FEF3E0"/>
              </a:solidFill>
              <a:prstDash val="solid"/>
              <a:round/>
            </a:ln>
          </a:insideH>
          <a:insideV>
            <a:ln w="12700" cap="flat">
              <a:solidFill>
                <a:srgbClr val="FEF3E0"/>
              </a:solidFill>
              <a:prstDash val="solid"/>
              <a:round/>
            </a:ln>
          </a:insideV>
        </a:tcBdr>
        <a:fill>
          <a:solidFill>
            <a:srgbClr val="CCDED9"/>
          </a:solidFill>
        </a:fill>
      </a:tcStyle>
    </a:wholeTbl>
    <a:band2H>
      <a:tcTxStyle/>
      <a:tcStyle>
        <a:tcBdr/>
        <a:fill>
          <a:solidFill>
            <a:srgbClr val="E7EFED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EF3E0"/>
      </a:tcTxStyle>
      <a:tcStyle>
        <a:tcBdr>
          <a:left>
            <a:ln w="12700" cap="flat">
              <a:solidFill>
                <a:srgbClr val="FEF3E0"/>
              </a:solidFill>
              <a:prstDash val="solid"/>
              <a:round/>
            </a:ln>
          </a:left>
          <a:right>
            <a:ln w="12700" cap="flat">
              <a:solidFill>
                <a:srgbClr val="FEF3E0"/>
              </a:solidFill>
              <a:prstDash val="solid"/>
              <a:round/>
            </a:ln>
          </a:right>
          <a:top>
            <a:ln w="12700" cap="flat">
              <a:solidFill>
                <a:srgbClr val="FEF3E0"/>
              </a:solidFill>
              <a:prstDash val="solid"/>
              <a:round/>
            </a:ln>
          </a:top>
          <a:bottom>
            <a:ln w="12700" cap="flat">
              <a:solidFill>
                <a:srgbClr val="FEF3E0"/>
              </a:solidFill>
              <a:prstDash val="solid"/>
              <a:round/>
            </a:ln>
          </a:bottom>
          <a:insideH>
            <a:ln w="12700" cap="flat">
              <a:solidFill>
                <a:srgbClr val="FEF3E0"/>
              </a:solidFill>
              <a:prstDash val="solid"/>
              <a:round/>
            </a:ln>
          </a:insideH>
          <a:insideV>
            <a:ln w="12700" cap="flat">
              <a:solidFill>
                <a:srgbClr val="FEF3E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EF3E0"/>
      </a:tcTxStyle>
      <a:tcStyle>
        <a:tcBdr>
          <a:left>
            <a:ln w="12700" cap="flat">
              <a:solidFill>
                <a:srgbClr val="FEF3E0"/>
              </a:solidFill>
              <a:prstDash val="solid"/>
              <a:round/>
            </a:ln>
          </a:left>
          <a:right>
            <a:ln w="12700" cap="flat">
              <a:solidFill>
                <a:srgbClr val="FEF3E0"/>
              </a:solidFill>
              <a:prstDash val="solid"/>
              <a:round/>
            </a:ln>
          </a:right>
          <a:top>
            <a:ln w="38100" cap="flat">
              <a:solidFill>
                <a:srgbClr val="FEF3E0"/>
              </a:solidFill>
              <a:prstDash val="solid"/>
              <a:round/>
            </a:ln>
          </a:top>
          <a:bottom>
            <a:ln w="12700" cap="flat">
              <a:solidFill>
                <a:srgbClr val="FEF3E0"/>
              </a:solidFill>
              <a:prstDash val="solid"/>
              <a:round/>
            </a:ln>
          </a:bottom>
          <a:insideH>
            <a:ln w="12700" cap="flat">
              <a:solidFill>
                <a:srgbClr val="FEF3E0"/>
              </a:solidFill>
              <a:prstDash val="solid"/>
              <a:round/>
            </a:ln>
          </a:insideH>
          <a:insideV>
            <a:ln w="12700" cap="flat">
              <a:solidFill>
                <a:srgbClr val="FEF3E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EF3E0"/>
      </a:tcTxStyle>
      <a:tcStyle>
        <a:tcBdr>
          <a:left>
            <a:ln w="12700" cap="flat">
              <a:solidFill>
                <a:srgbClr val="FEF3E0"/>
              </a:solidFill>
              <a:prstDash val="solid"/>
              <a:round/>
            </a:ln>
          </a:left>
          <a:right>
            <a:ln w="12700" cap="flat">
              <a:solidFill>
                <a:srgbClr val="FEF3E0"/>
              </a:solidFill>
              <a:prstDash val="solid"/>
              <a:round/>
            </a:ln>
          </a:right>
          <a:top>
            <a:ln w="12700" cap="flat">
              <a:solidFill>
                <a:srgbClr val="FEF3E0"/>
              </a:solidFill>
              <a:prstDash val="solid"/>
              <a:round/>
            </a:ln>
          </a:top>
          <a:bottom>
            <a:ln w="38100" cap="flat">
              <a:solidFill>
                <a:srgbClr val="FEF3E0"/>
              </a:solidFill>
              <a:prstDash val="solid"/>
              <a:round/>
            </a:ln>
          </a:bottom>
          <a:insideH>
            <a:ln w="12700" cap="flat">
              <a:solidFill>
                <a:srgbClr val="FEF3E0"/>
              </a:solidFill>
              <a:prstDash val="solid"/>
              <a:round/>
            </a:ln>
          </a:insideH>
          <a:insideV>
            <a:ln w="12700" cap="flat">
              <a:solidFill>
                <a:srgbClr val="FEF3E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90"/>
    <p:restoredTop sz="78909"/>
  </p:normalViewPr>
  <p:slideViewPr>
    <p:cSldViewPr snapToGrid="0" snapToObjects="1">
      <p:cViewPr varScale="1">
        <p:scale>
          <a:sx n="61" d="100"/>
          <a:sy n="61" d="100"/>
        </p:scale>
        <p:origin x="7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hape 6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7" name="Shape 6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761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175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826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ver Slide Option 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"/>
          <p:cNvSpPr/>
          <p:nvPr/>
        </p:nvSpPr>
        <p:spPr>
          <a:xfrm>
            <a:off x="0" y="0"/>
            <a:ext cx="12192000" cy="613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pic>
        <p:nvPicPr>
          <p:cNvPr id="31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Rectangle 10"/>
          <p:cNvSpPr/>
          <p:nvPr/>
        </p:nvSpPr>
        <p:spPr>
          <a:xfrm>
            <a:off x="-3" y="-1"/>
            <a:ext cx="12192001" cy="6858001"/>
          </a:xfrm>
          <a:prstGeom prst="rect">
            <a:avLst/>
          </a:prstGeom>
          <a:gradFill>
            <a:gsLst>
              <a:gs pos="84000">
                <a:srgbClr val="010101">
                  <a:alpha val="0"/>
                </a:srgbClr>
              </a:gs>
              <a:gs pos="100000">
                <a:srgbClr val="000000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34" name="Rectangle 11"/>
          <p:cNvSpPr/>
          <p:nvPr/>
        </p:nvSpPr>
        <p:spPr>
          <a:xfrm>
            <a:off x="888436" y="631763"/>
            <a:ext cx="5207564" cy="520756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35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1122948" y="1654584"/>
            <a:ext cx="4719962" cy="16675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t>Click to edit Master title style</a:t>
            </a:r>
          </a:p>
        </p:txBody>
      </p:sp>
      <p:pic>
        <p:nvPicPr>
          <p:cNvPr id="36" name="Picture 13" descr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919" y="4790340"/>
            <a:ext cx="2743201" cy="66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Picture 15" descr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946" y="1338063"/>
            <a:ext cx="1554481" cy="126784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Full Page Photo and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ectangle 3"/>
          <p:cNvSpPr/>
          <p:nvPr/>
        </p:nvSpPr>
        <p:spPr>
          <a:xfrm>
            <a:off x="0" y="0"/>
            <a:ext cx="12192000" cy="613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pic>
        <p:nvPicPr>
          <p:cNvPr id="440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22298"/>
            <a:ext cx="12191879" cy="6227178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43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Rectangle 1"/>
          <p:cNvSpPr/>
          <p:nvPr/>
        </p:nvSpPr>
        <p:spPr>
          <a:xfrm>
            <a:off x="838200" y="4796589"/>
            <a:ext cx="10515601" cy="1524001"/>
          </a:xfrm>
          <a:prstGeom prst="rect">
            <a:avLst/>
          </a:prstGeom>
          <a:solidFill>
            <a:schemeClr val="accent1">
              <a:alpha val="80126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4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4989095"/>
            <a:ext cx="10515600" cy="1652180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indent="457200" algn="ctr">
              <a:buClrTx/>
              <a:buSzTx/>
              <a:buFontTx/>
              <a:buNone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indent="914400" algn="ctr">
              <a:buClrTx/>
              <a:buSzTx/>
              <a:buFontTx/>
              <a:buNone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indent="1371600" algn="ctr">
              <a:buClrTx/>
              <a:buSzTx/>
              <a:buFontTx/>
              <a:buNone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indent="1828800" algn="ctr">
              <a:buClrTx/>
              <a:buSzTx/>
              <a:buFontTx/>
              <a:buNone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Full Page Photo and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tangle 3"/>
          <p:cNvSpPr/>
          <p:nvPr/>
        </p:nvSpPr>
        <p:spPr>
          <a:xfrm>
            <a:off x="0" y="0"/>
            <a:ext cx="12192000" cy="613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pic>
        <p:nvPicPr>
          <p:cNvPr id="453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774"/>
            <a:ext cx="12192001" cy="6244227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Rectangle 1"/>
          <p:cNvSpPr/>
          <p:nvPr/>
        </p:nvSpPr>
        <p:spPr>
          <a:xfrm>
            <a:off x="838200" y="4796589"/>
            <a:ext cx="10515601" cy="1524001"/>
          </a:xfrm>
          <a:prstGeom prst="rect">
            <a:avLst/>
          </a:prstGeom>
          <a:solidFill>
            <a:schemeClr val="accent1">
              <a:alpha val="80126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45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4989095"/>
            <a:ext cx="10515600" cy="1652180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indent="457200" algn="ctr">
              <a:buClrTx/>
              <a:buSzTx/>
              <a:buFontTx/>
              <a:buNone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indent="914400" algn="ctr">
              <a:buClrTx/>
              <a:buSzTx/>
              <a:buFontTx/>
              <a:buNone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indent="1371600" algn="ctr">
              <a:buClrTx/>
              <a:buSzTx/>
              <a:buFontTx/>
              <a:buNone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indent="1828800" algn="ctr">
              <a:buClrTx/>
              <a:buSzTx/>
              <a:buFontTx/>
              <a:buNone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58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Rectangle 3"/>
          <p:cNvSpPr/>
          <p:nvPr/>
        </p:nvSpPr>
        <p:spPr>
          <a:xfrm>
            <a:off x="0" y="0"/>
            <a:ext cx="12192000" cy="613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pic>
        <p:nvPicPr>
          <p:cNvPr id="466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8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Rectangle 8"/>
          <p:cNvSpPr/>
          <p:nvPr/>
        </p:nvSpPr>
        <p:spPr>
          <a:xfrm>
            <a:off x="6582379" y="825218"/>
            <a:ext cx="5207565" cy="5207565"/>
          </a:xfrm>
          <a:prstGeom prst="rect">
            <a:avLst/>
          </a:prstGeom>
          <a:solidFill>
            <a:schemeClr val="accent1">
              <a:alpha val="89834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4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012874" y="2117557"/>
            <a:ext cx="4346576" cy="264694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800"/>
              </a:lnSpc>
              <a:buClrTx/>
              <a:buSzTx/>
              <a:buFontTx/>
              <a:buNone/>
              <a:defRPr sz="2400"/>
            </a:lvl1pPr>
            <a:lvl2pPr marL="0" indent="457200" algn="ctr">
              <a:lnSpc>
                <a:spcPts val="2800"/>
              </a:lnSpc>
              <a:buClrTx/>
              <a:buSzTx/>
              <a:buFontTx/>
              <a:buNone/>
              <a:defRPr sz="2400"/>
            </a:lvl2pPr>
            <a:lvl3pPr marL="0" indent="914400" algn="ctr">
              <a:lnSpc>
                <a:spcPts val="2800"/>
              </a:lnSpc>
              <a:buClrTx/>
              <a:buSzTx/>
              <a:buFontTx/>
              <a:buNone/>
              <a:defRPr sz="2400"/>
            </a:lvl3pPr>
            <a:lvl4pPr marL="0" indent="1371600" algn="ctr">
              <a:lnSpc>
                <a:spcPts val="2800"/>
              </a:lnSpc>
              <a:buClrTx/>
              <a:buSzTx/>
              <a:buFontTx/>
              <a:buNone/>
              <a:defRPr sz="2400"/>
            </a:lvl4pPr>
            <a:lvl5pPr marL="0" indent="1828800" algn="ctr">
              <a:lnSpc>
                <a:spcPts val="2800"/>
              </a:lnSpc>
              <a:buClrTx/>
              <a:buSzTx/>
              <a:buFontTx/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70" name="TextBox 4"/>
          <p:cNvSpPr txBox="1"/>
          <p:nvPr/>
        </p:nvSpPr>
        <p:spPr>
          <a:xfrm>
            <a:off x="8461858" y="1037901"/>
            <a:ext cx="1448605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9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“</a:t>
            </a:r>
          </a:p>
        </p:txBody>
      </p:sp>
      <p:sp>
        <p:nvSpPr>
          <p:cNvPr id="471" name="TextBox 9"/>
          <p:cNvSpPr txBox="1"/>
          <p:nvPr/>
        </p:nvSpPr>
        <p:spPr>
          <a:xfrm>
            <a:off x="8461858" y="4875731"/>
            <a:ext cx="1448604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9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”</a:t>
            </a:r>
          </a:p>
        </p:txBody>
      </p:sp>
      <p:sp>
        <p:nvSpPr>
          <p:cNvPr id="4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and Quot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Rectangle 3"/>
          <p:cNvSpPr/>
          <p:nvPr/>
        </p:nvSpPr>
        <p:spPr>
          <a:xfrm>
            <a:off x="0" y="0"/>
            <a:ext cx="12192000" cy="613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pic>
        <p:nvPicPr>
          <p:cNvPr id="480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580"/>
            <a:ext cx="12192000" cy="6907103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4000">
                <a:srgbClr val="010101">
                  <a:alpha val="0"/>
                </a:srgbClr>
              </a:gs>
              <a:gs pos="100000">
                <a:srgbClr val="000000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483" name="Rectangle 8"/>
          <p:cNvSpPr/>
          <p:nvPr/>
        </p:nvSpPr>
        <p:spPr>
          <a:xfrm>
            <a:off x="559267" y="825218"/>
            <a:ext cx="5207564" cy="5207565"/>
          </a:xfrm>
          <a:prstGeom prst="rect">
            <a:avLst/>
          </a:prstGeom>
          <a:solidFill>
            <a:schemeClr val="accent1">
              <a:alpha val="89834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4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89761" y="2117557"/>
            <a:ext cx="4346576" cy="264694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800"/>
              </a:lnSpc>
              <a:buClrTx/>
              <a:buSzTx/>
              <a:buFontTx/>
              <a:buNone/>
              <a:defRPr sz="2400"/>
            </a:lvl1pPr>
            <a:lvl2pPr marL="0" indent="457200" algn="ctr">
              <a:lnSpc>
                <a:spcPts val="2800"/>
              </a:lnSpc>
              <a:buClrTx/>
              <a:buSzTx/>
              <a:buFontTx/>
              <a:buNone/>
              <a:defRPr sz="2400"/>
            </a:lvl2pPr>
            <a:lvl3pPr marL="0" indent="914400" algn="ctr">
              <a:lnSpc>
                <a:spcPts val="2800"/>
              </a:lnSpc>
              <a:buClrTx/>
              <a:buSzTx/>
              <a:buFontTx/>
              <a:buNone/>
              <a:defRPr sz="2400"/>
            </a:lvl3pPr>
            <a:lvl4pPr marL="0" indent="1371600" algn="ctr">
              <a:lnSpc>
                <a:spcPts val="2800"/>
              </a:lnSpc>
              <a:buClrTx/>
              <a:buSzTx/>
              <a:buFontTx/>
              <a:buNone/>
              <a:defRPr sz="2400"/>
            </a:lvl4pPr>
            <a:lvl5pPr marL="0" indent="1828800" algn="ctr">
              <a:lnSpc>
                <a:spcPts val="2800"/>
              </a:lnSpc>
              <a:buClrTx/>
              <a:buSzTx/>
              <a:buFontTx/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85" name="TextBox 4"/>
          <p:cNvSpPr txBox="1"/>
          <p:nvPr/>
        </p:nvSpPr>
        <p:spPr>
          <a:xfrm>
            <a:off x="2438746" y="1037901"/>
            <a:ext cx="1448604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9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“</a:t>
            </a:r>
          </a:p>
        </p:txBody>
      </p:sp>
      <p:sp>
        <p:nvSpPr>
          <p:cNvPr id="486" name="TextBox 9"/>
          <p:cNvSpPr txBox="1"/>
          <p:nvPr/>
        </p:nvSpPr>
        <p:spPr>
          <a:xfrm>
            <a:off x="2438745" y="4875731"/>
            <a:ext cx="1448604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9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”</a:t>
            </a:r>
          </a:p>
        </p:txBody>
      </p:sp>
      <p:sp>
        <p:nvSpPr>
          <p:cNvPr id="4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Image and Quot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Rectangle 3"/>
          <p:cNvSpPr/>
          <p:nvPr/>
        </p:nvSpPr>
        <p:spPr>
          <a:xfrm>
            <a:off x="0" y="0"/>
            <a:ext cx="12192000" cy="613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pic>
        <p:nvPicPr>
          <p:cNvPr id="495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617" y="17045"/>
            <a:ext cx="12192001" cy="6840956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Rectangle 10"/>
          <p:cNvSpPr/>
          <p:nvPr/>
        </p:nvSpPr>
        <p:spPr>
          <a:xfrm>
            <a:off x="-23617" y="-1"/>
            <a:ext cx="12192001" cy="6849477"/>
          </a:xfrm>
          <a:prstGeom prst="rect">
            <a:avLst/>
          </a:prstGeom>
          <a:gradFill>
            <a:gsLst>
              <a:gs pos="84000">
                <a:srgbClr val="010101">
                  <a:alpha val="0"/>
                </a:srgbClr>
              </a:gs>
              <a:gs pos="100000">
                <a:srgbClr val="000000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498" name="Rectangle 8"/>
          <p:cNvSpPr/>
          <p:nvPr/>
        </p:nvSpPr>
        <p:spPr>
          <a:xfrm>
            <a:off x="559267" y="825218"/>
            <a:ext cx="5207564" cy="5207565"/>
          </a:xfrm>
          <a:prstGeom prst="rect">
            <a:avLst/>
          </a:prstGeom>
          <a:solidFill>
            <a:schemeClr val="accent1">
              <a:alpha val="89834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49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89761" y="1351722"/>
            <a:ext cx="4346576" cy="423407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800"/>
              </a:lnSpc>
              <a:buClrTx/>
              <a:buSzTx/>
              <a:buFontTx/>
              <a:buNone/>
              <a:defRPr sz="2400"/>
            </a:lvl1pPr>
            <a:lvl2pPr marL="0" indent="457200" algn="ctr">
              <a:lnSpc>
                <a:spcPts val="2800"/>
              </a:lnSpc>
              <a:buClrTx/>
              <a:buSzTx/>
              <a:buFontTx/>
              <a:buNone/>
              <a:defRPr sz="2400"/>
            </a:lvl2pPr>
            <a:lvl3pPr marL="0" indent="914400" algn="ctr">
              <a:lnSpc>
                <a:spcPts val="2800"/>
              </a:lnSpc>
              <a:buClrTx/>
              <a:buSzTx/>
              <a:buFontTx/>
              <a:buNone/>
              <a:defRPr sz="2400"/>
            </a:lvl3pPr>
            <a:lvl4pPr marL="0" indent="1371600" algn="ctr">
              <a:lnSpc>
                <a:spcPts val="2800"/>
              </a:lnSpc>
              <a:buClrTx/>
              <a:buSzTx/>
              <a:buFontTx/>
              <a:buNone/>
              <a:defRPr sz="2400"/>
            </a:lvl4pPr>
            <a:lvl5pPr marL="0" indent="1828800" algn="ctr">
              <a:lnSpc>
                <a:spcPts val="2800"/>
              </a:lnSpc>
              <a:buClrTx/>
              <a:buSzTx/>
              <a:buFontTx/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Image and Quot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Rectangle 3"/>
          <p:cNvSpPr/>
          <p:nvPr/>
        </p:nvSpPr>
        <p:spPr>
          <a:xfrm>
            <a:off x="0" y="0"/>
            <a:ext cx="12192000" cy="613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pic>
        <p:nvPicPr>
          <p:cNvPr id="508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6220" cy="6897755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Rectangle 10"/>
          <p:cNvSpPr/>
          <p:nvPr/>
        </p:nvSpPr>
        <p:spPr>
          <a:xfrm>
            <a:off x="0" y="0"/>
            <a:ext cx="12192000" cy="6897755"/>
          </a:xfrm>
          <a:prstGeom prst="rect">
            <a:avLst/>
          </a:prstGeom>
          <a:gradFill>
            <a:gsLst>
              <a:gs pos="84000">
                <a:srgbClr val="010101">
                  <a:alpha val="0"/>
                </a:srgbClr>
              </a:gs>
              <a:gs pos="100000">
                <a:srgbClr val="000000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511" name="Rectangle 8"/>
          <p:cNvSpPr/>
          <p:nvPr/>
        </p:nvSpPr>
        <p:spPr>
          <a:xfrm>
            <a:off x="559267" y="825218"/>
            <a:ext cx="5207564" cy="5207565"/>
          </a:xfrm>
          <a:prstGeom prst="rect">
            <a:avLst/>
          </a:prstGeom>
          <a:solidFill>
            <a:schemeClr val="accent1">
              <a:alpha val="89834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5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89761" y="1351722"/>
            <a:ext cx="4346576" cy="423407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800"/>
              </a:lnSpc>
              <a:buClrTx/>
              <a:buSzTx/>
              <a:buFontTx/>
              <a:buNone/>
              <a:defRPr sz="2400"/>
            </a:lvl1pPr>
            <a:lvl2pPr marL="0" indent="457200" algn="ctr">
              <a:lnSpc>
                <a:spcPts val="2800"/>
              </a:lnSpc>
              <a:buClrTx/>
              <a:buSzTx/>
              <a:buFontTx/>
              <a:buNone/>
              <a:defRPr sz="2400"/>
            </a:lvl2pPr>
            <a:lvl3pPr marL="0" indent="914400" algn="ctr">
              <a:lnSpc>
                <a:spcPts val="2800"/>
              </a:lnSpc>
              <a:buClrTx/>
              <a:buSzTx/>
              <a:buFontTx/>
              <a:buNone/>
              <a:defRPr sz="2400"/>
            </a:lvl3pPr>
            <a:lvl4pPr marL="0" indent="1371600" algn="ctr">
              <a:lnSpc>
                <a:spcPts val="2800"/>
              </a:lnSpc>
              <a:buClrTx/>
              <a:buSzTx/>
              <a:buFontTx/>
              <a:buNone/>
              <a:defRPr sz="2400"/>
            </a:lvl4pPr>
            <a:lvl5pPr marL="0" indent="1828800" algn="ctr">
              <a:lnSpc>
                <a:spcPts val="2800"/>
              </a:lnSpc>
              <a:buClrTx/>
              <a:buSzTx/>
              <a:buFontTx/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Rectangle 3"/>
          <p:cNvSpPr/>
          <p:nvPr/>
        </p:nvSpPr>
        <p:spPr>
          <a:xfrm>
            <a:off x="0" y="0"/>
            <a:ext cx="12192000" cy="613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pic>
        <p:nvPicPr>
          <p:cNvPr id="521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"/>
            <a:ext cx="12192000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Title Text"/>
          <p:cNvSpPr txBox="1">
            <a:spLocks noGrp="1"/>
          </p:cNvSpPr>
          <p:nvPr>
            <p:ph type="title"/>
          </p:nvPr>
        </p:nvSpPr>
        <p:spPr>
          <a:xfrm>
            <a:off x="838200" y="1729595"/>
            <a:ext cx="4886739" cy="26237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osing Re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Rectangle 3"/>
          <p:cNvSpPr/>
          <p:nvPr/>
        </p:nvSpPr>
        <p:spPr>
          <a:xfrm>
            <a:off x="0" y="0"/>
            <a:ext cx="12192000" cy="613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pic>
        <p:nvPicPr>
          <p:cNvPr id="532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Rectangle 5"/>
          <p:cNvSpPr/>
          <p:nvPr/>
        </p:nvSpPr>
        <p:spPr>
          <a:xfrm>
            <a:off x="0" y="4379494"/>
            <a:ext cx="12192000" cy="2478505"/>
          </a:xfrm>
          <a:prstGeom prst="rect">
            <a:avLst/>
          </a:prstGeom>
          <a:solidFill>
            <a:srgbClr val="585D6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5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8200" y="2240827"/>
            <a:ext cx="6920567" cy="184493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35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838201" y="4636782"/>
            <a:ext cx="6920567" cy="1927480"/>
          </a:xfrm>
          <a:prstGeom prst="rect">
            <a:avLst/>
          </a:prstGeom>
        </p:spPr>
        <p:txBody>
          <a:bodyPr/>
          <a:lstStyle/>
          <a:p>
            <a:pPr marL="0" lvl="0" indent="0">
              <a:buClrTx/>
              <a:buSzTx/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536" name="Click to edit title style"/>
          <p:cNvSpPr txBox="1">
            <a:spLocks noGrp="1"/>
          </p:cNvSpPr>
          <p:nvPr>
            <p:ph type="title" hasCustomPrompt="1"/>
          </p:nvPr>
        </p:nvSpPr>
        <p:spPr>
          <a:xfrm>
            <a:off x="838200" y="1261872"/>
            <a:ext cx="6920567" cy="7738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Click to edit title style</a:t>
            </a:r>
          </a:p>
        </p:txBody>
      </p:sp>
      <p:pic>
        <p:nvPicPr>
          <p:cNvPr id="537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95" y="5409627"/>
            <a:ext cx="4699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986" y="5409627"/>
            <a:ext cx="4699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Picture 15" descr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190" y="5409627"/>
            <a:ext cx="4699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Picture 17" descr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6781" y="5409627"/>
            <a:ext cx="4699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Picture 19" descr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3575" y="5409627"/>
            <a:ext cx="4699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Picture 21" descr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0370" y="5409627"/>
            <a:ext cx="4699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Picture 27" descr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6875" y="613774"/>
            <a:ext cx="6255125" cy="2635200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45" name="Picture 22" descr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Picture 2" descr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7314" y="622300"/>
            <a:ext cx="5144686" cy="623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Slide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tangle 3"/>
          <p:cNvSpPr/>
          <p:nvPr/>
        </p:nvSpPr>
        <p:spPr>
          <a:xfrm>
            <a:off x="0" y="0"/>
            <a:ext cx="12192000" cy="613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pic>
        <p:nvPicPr>
          <p:cNvPr id="554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3640" y="216725"/>
            <a:ext cx="1280161" cy="311080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556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816804" y="1760635"/>
            <a:ext cx="9142205" cy="14894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t>Click to edit Master title style</a:t>
            </a:r>
          </a:p>
        </p:txBody>
      </p:sp>
      <p:sp>
        <p:nvSpPr>
          <p:cNvPr id="55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160" y="4397080"/>
            <a:ext cx="9142205" cy="88825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  <a:lvl2pPr marL="0" indent="457200">
              <a:buClrTx/>
              <a:buSzTx/>
              <a:buFontTx/>
              <a:buNone/>
            </a:lvl2pPr>
            <a:lvl3pPr marL="0" indent="914400">
              <a:buClrTx/>
              <a:buSzTx/>
              <a:buFontTx/>
              <a:buNone/>
            </a:lvl3pPr>
            <a:lvl4pPr marL="0" indent="1371600">
              <a:buClrTx/>
              <a:buSzTx/>
              <a:buFontTx/>
              <a:buNone/>
            </a:lvl4pPr>
            <a:lvl5pPr marL="0" indent="1828800">
              <a:buClrTx/>
              <a:buSzTx/>
              <a:buFontTx/>
              <a:buNone/>
            </a:lvl5pPr>
          </a:lstStyle>
          <a:p>
            <a:r>
              <a:t>Click to edit Master text style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558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2616" y="5482971"/>
            <a:ext cx="1195612" cy="997718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831160" y="3423754"/>
            <a:ext cx="9127849" cy="3683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2800" b="1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Click to edit Master text subhead</a:t>
            </a:r>
          </a:p>
        </p:txBody>
      </p:sp>
      <p:sp>
        <p:nvSpPr>
          <p:cNvPr id="560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816805" y="6286220"/>
            <a:ext cx="3411538" cy="388939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Click to edit Master text date</a:t>
            </a:r>
          </a:p>
        </p:txBody>
      </p:sp>
      <p:pic>
        <p:nvPicPr>
          <p:cNvPr id="561" name="Picture 16" descr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60" y="1364302"/>
            <a:ext cx="2093978" cy="170786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b="0">
                <a:solidFill>
                  <a:srgbClr val="8CBBB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Slide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Rectangle 3"/>
          <p:cNvSpPr/>
          <p:nvPr/>
        </p:nvSpPr>
        <p:spPr>
          <a:xfrm>
            <a:off x="0" y="0"/>
            <a:ext cx="12192000" cy="613775"/>
          </a:xfrm>
          <a:prstGeom prst="rect">
            <a:avLst/>
          </a:prstGeom>
          <a:solidFill>
            <a:srgbClr val="FEF3E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pic>
        <p:nvPicPr>
          <p:cNvPr id="57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3640" y="216816"/>
            <a:ext cx="1280161" cy="310897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57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402597" y="1760635"/>
            <a:ext cx="5107447" cy="21509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t>Click to edit Master title style</a:t>
            </a:r>
          </a:p>
        </p:txBody>
      </p:sp>
      <p:sp>
        <p:nvSpPr>
          <p:cNvPr id="57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430781" y="4179051"/>
            <a:ext cx="5107448" cy="88825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  <a:lvl2pPr marL="0" indent="457200">
              <a:buClrTx/>
              <a:buSzTx/>
              <a:buFontTx/>
              <a:buNone/>
            </a:lvl2pPr>
            <a:lvl3pPr marL="0" indent="914400">
              <a:buClrTx/>
              <a:buSzTx/>
              <a:buFontTx/>
              <a:buNone/>
            </a:lvl3pPr>
            <a:lvl4pPr marL="0" indent="1371600">
              <a:buClrTx/>
              <a:buSzTx/>
              <a:buFontTx/>
              <a:buNone/>
            </a:lvl4pPr>
            <a:lvl5pPr marL="0" indent="1828800">
              <a:buClrTx/>
              <a:buSzTx/>
              <a:buFontTx/>
              <a:buNone/>
            </a:lvl5pPr>
          </a:lstStyle>
          <a:p>
            <a:r>
              <a:t>Click to edit Master text style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574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597" y="1361401"/>
            <a:ext cx="2096024" cy="176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616" y="5482971"/>
            <a:ext cx="1195612" cy="997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068655"/>
            <a:ext cx="6095962" cy="5789347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b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over Slide Option 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3"/>
          <p:cNvSpPr/>
          <p:nvPr/>
        </p:nvSpPr>
        <p:spPr>
          <a:xfrm>
            <a:off x="0" y="0"/>
            <a:ext cx="12192000" cy="613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pic>
        <p:nvPicPr>
          <p:cNvPr id="62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533067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Rectangle 10"/>
          <p:cNvSpPr/>
          <p:nvPr/>
        </p:nvSpPr>
        <p:spPr>
          <a:xfrm>
            <a:off x="-1" y="-24422"/>
            <a:ext cx="12533069" cy="6906843"/>
          </a:xfrm>
          <a:prstGeom prst="rect">
            <a:avLst/>
          </a:prstGeom>
          <a:gradFill>
            <a:gsLst>
              <a:gs pos="84000">
                <a:srgbClr val="010101">
                  <a:alpha val="0"/>
                </a:srgbClr>
              </a:gs>
              <a:gs pos="100000">
                <a:srgbClr val="000000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65" name="Rectangle 15"/>
          <p:cNvSpPr/>
          <p:nvPr/>
        </p:nvSpPr>
        <p:spPr>
          <a:xfrm>
            <a:off x="6096000" y="631763"/>
            <a:ext cx="5207564" cy="520756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66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330512" y="1654584"/>
            <a:ext cx="4719962" cy="166757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5000"/>
            </a:lvl1pPr>
          </a:lstStyle>
          <a:p>
            <a:r>
              <a:t>Click to edit Master title style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330512" y="3526218"/>
            <a:ext cx="4719963" cy="806931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FontTx/>
              <a:buNone/>
            </a:lvl1pPr>
            <a:lvl2pPr marL="0" indent="457200" algn="r">
              <a:buClrTx/>
              <a:buSzTx/>
              <a:buFontTx/>
              <a:buNone/>
            </a:lvl2pPr>
            <a:lvl3pPr marL="0" indent="914400" algn="r">
              <a:buClrTx/>
              <a:buSzTx/>
              <a:buFontTx/>
              <a:buNone/>
            </a:lvl3pPr>
            <a:lvl4pPr marL="0" indent="1371600" algn="r">
              <a:buClrTx/>
              <a:buSzTx/>
              <a:buFontTx/>
              <a:buNone/>
            </a:lvl4pPr>
            <a:lvl5pPr marL="0" indent="1828800" algn="r">
              <a:buClrTx/>
              <a:buSzTx/>
              <a:buFontTx/>
              <a:buNone/>
            </a:lvl5pPr>
          </a:lstStyle>
          <a:p>
            <a:r>
              <a:t>Click to edit Master text style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68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274" y="4790340"/>
            <a:ext cx="2743201" cy="66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Picture 20" descr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5994" y="1338063"/>
            <a:ext cx="1554481" cy="126784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Page Option 8">
    <p:bg>
      <p:bgPr>
        <a:solidFill>
          <a:srgbClr val="FEF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Rectangle 3"/>
          <p:cNvSpPr/>
          <p:nvPr/>
        </p:nvSpPr>
        <p:spPr>
          <a:xfrm>
            <a:off x="0" y="0"/>
            <a:ext cx="12192000" cy="613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pic>
        <p:nvPicPr>
          <p:cNvPr id="594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3640" y="216725"/>
            <a:ext cx="1280161" cy="311080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237265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596" name="Title Text"/>
          <p:cNvSpPr txBox="1">
            <a:spLocks noGrp="1"/>
          </p:cNvSpPr>
          <p:nvPr>
            <p:ph type="title"/>
          </p:nvPr>
        </p:nvSpPr>
        <p:spPr>
          <a:xfrm>
            <a:off x="0" y="2853017"/>
            <a:ext cx="12192000" cy="2912783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597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50" y="2425700"/>
            <a:ext cx="1790700" cy="146050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b="0">
                <a:solidFill>
                  <a:srgbClr val="8CBBB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0D737-69FF-834B-8486-47F20E9F6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8AC7C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448AD-215C-2B4D-B11E-87BA66841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48890-72DD-F446-B27F-834304EB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0546-4578-204E-BCDB-E19484EE2766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021D2-81B4-654E-B5DC-4A3071BD4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BBEBF-316E-1348-8AE0-340862231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2D7E-0CE6-8548-935E-235AF959297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053FF1-FD95-0644-A93A-5C28B60B63A5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6BEFAB-9D29-7F40-A3DD-7F8E62A70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16" y="5671566"/>
            <a:ext cx="6839712" cy="1338204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3AD9816-1BA8-A143-815B-AE6673219D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0204" y="5947961"/>
            <a:ext cx="3701936" cy="94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7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3"/>
          <p:cNvSpPr/>
          <p:nvPr/>
        </p:nvSpPr>
        <p:spPr>
          <a:xfrm>
            <a:off x="0" y="0"/>
            <a:ext cx="12192000" cy="613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pic>
        <p:nvPicPr>
          <p:cNvPr id="106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xfrm>
            <a:off x="838200" y="1265770"/>
            <a:ext cx="10515600" cy="6688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199" y="2421298"/>
            <a:ext cx="10515600" cy="3491796"/>
          </a:xfrm>
          <a:prstGeom prst="rect">
            <a:avLst/>
          </a:prstGeom>
        </p:spPr>
        <p:txBody>
          <a:bodyPr numCol="2" spcCol="91439"/>
          <a:lstStyle>
            <a:lvl1pPr marL="0" indent="0">
              <a:buClrTx/>
              <a:buSzTx/>
              <a:buFontTx/>
              <a:buNone/>
            </a:lvl1pPr>
            <a:lvl2pPr marL="0" indent="457200">
              <a:buClrTx/>
              <a:buSzTx/>
              <a:buFontTx/>
              <a:buNone/>
            </a:lvl2pPr>
            <a:lvl3pPr marL="0" indent="914400">
              <a:buClrTx/>
              <a:buSzTx/>
              <a:buFontTx/>
              <a:buNone/>
            </a:lvl3pPr>
            <a:lvl4pPr marL="0" indent="1371600">
              <a:buClrTx/>
              <a:buSzTx/>
              <a:buFontTx/>
              <a:buNone/>
            </a:lvl4pPr>
            <a:lvl5pPr marL="0" indent="1828800">
              <a:buClrTx/>
              <a:buSzTx/>
              <a:buFontTx/>
              <a:buNone/>
            </a:lvl5pPr>
          </a:lstStyle>
          <a:p>
            <a:r>
              <a:t>Click to edit text. Click to edit text.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9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6291262"/>
            <a:ext cx="10515600" cy="255587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800" i="1"/>
            </a:lvl1pPr>
          </a:lstStyle>
          <a:p>
            <a:r>
              <a:t>Click to edit Master footnote styles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1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3"/>
          <p:cNvSpPr/>
          <p:nvPr/>
        </p:nvSpPr>
        <p:spPr>
          <a:xfrm>
            <a:off x="0" y="0"/>
            <a:ext cx="12192000" cy="613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pic>
        <p:nvPicPr>
          <p:cNvPr id="119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xfrm>
            <a:off x="838200" y="1265770"/>
            <a:ext cx="10515600" cy="6688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199" y="2367047"/>
            <a:ext cx="10515600" cy="3491796"/>
          </a:xfrm>
          <a:prstGeom prst="rect">
            <a:avLst/>
          </a:prstGeom>
        </p:spPr>
        <p:txBody>
          <a:bodyPr numCol="3" spcCol="137160"/>
          <a:lstStyle>
            <a:lvl1pPr marL="0" indent="0">
              <a:buClrTx/>
              <a:buSzTx/>
              <a:buFontTx/>
              <a:buNone/>
            </a:lvl1pPr>
            <a:lvl2pPr marL="0" indent="457200">
              <a:buClrTx/>
              <a:buSzTx/>
              <a:buFontTx/>
              <a:buNone/>
            </a:lvl2pPr>
            <a:lvl3pPr marL="0" indent="914400">
              <a:buClrTx/>
              <a:buSzTx/>
              <a:buFontTx/>
              <a:buNone/>
            </a:lvl3pPr>
            <a:lvl4pPr marL="0" indent="1371600">
              <a:buClrTx/>
              <a:buSzTx/>
              <a:buFontTx/>
              <a:buNone/>
            </a:lvl4pPr>
            <a:lvl5pPr marL="0" indent="1828800">
              <a:buClrTx/>
              <a:buSzTx/>
              <a:buFontTx/>
              <a:buNone/>
            </a:lvl5pPr>
          </a:lstStyle>
          <a:p>
            <a:r>
              <a:t>Click to edit text.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6291262"/>
            <a:ext cx="10515600" cy="255587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800" i="1"/>
            </a:lvl1pPr>
          </a:lstStyle>
          <a:p>
            <a:r>
              <a:t>Click to edit Master footnote styles</a:t>
            </a:r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4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bar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0" y="0"/>
            <a:ext cx="12192000" cy="613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pic>
        <p:nvPicPr>
          <p:cNvPr id="165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Click to edit master text"/>
          <p:cNvSpPr txBox="1">
            <a:spLocks noGrp="1"/>
          </p:cNvSpPr>
          <p:nvPr>
            <p:ph type="title" hasCustomPrompt="1"/>
          </p:nvPr>
        </p:nvSpPr>
        <p:spPr>
          <a:xfrm>
            <a:off x="4455693" y="1261872"/>
            <a:ext cx="6898107" cy="65768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Click to edit master text</a:t>
            </a:r>
          </a:p>
        </p:txBody>
      </p:sp>
      <p:sp>
        <p:nvSpPr>
          <p:cNvPr id="16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452644" y="2449646"/>
            <a:ext cx="6898107" cy="314648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  <a:lvl2pPr marL="0" indent="457200">
              <a:buClrTx/>
              <a:buSzTx/>
              <a:buFontTx/>
              <a:buNone/>
            </a:lvl2pPr>
            <a:lvl3pPr marL="0" indent="914400">
              <a:buClrTx/>
              <a:buSzTx/>
              <a:buFontTx/>
              <a:buNone/>
            </a:lvl3pPr>
            <a:lvl4pPr marL="0" indent="1371600">
              <a:buClrTx/>
              <a:buSzTx/>
              <a:buFontTx/>
              <a:buNone/>
            </a:lvl4pPr>
            <a:lvl5pPr marL="0" indent="1828800">
              <a:buClrTx/>
              <a:buSzTx/>
              <a:buFontTx/>
              <a:buNone/>
            </a:lvl5pPr>
          </a:lstStyle>
          <a:p>
            <a:r>
              <a:t>Click to edit Master text style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8" name="Rectangle 2"/>
          <p:cNvSpPr/>
          <p:nvPr/>
        </p:nvSpPr>
        <p:spPr>
          <a:xfrm>
            <a:off x="0" y="613774"/>
            <a:ext cx="4114800" cy="6244227"/>
          </a:xfrm>
          <a:prstGeom prst="rect">
            <a:avLst/>
          </a:prstGeom>
          <a:solidFill>
            <a:srgbClr val="CBCDD1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169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465137" y="1261872"/>
            <a:ext cx="3232980" cy="320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70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800100" y="4739497"/>
            <a:ext cx="2514600" cy="1504729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ClrTx/>
              <a:buSzTx/>
              <a:buFontTx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en-US"/>
              <a:t>Edit Master text styles</a:t>
            </a:r>
          </a:p>
        </p:txBody>
      </p:sp>
      <p:sp>
        <p:nvSpPr>
          <p:cNvPr id="171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4452644" y="6291262"/>
            <a:ext cx="6901156" cy="255587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800" i="1"/>
            </a:lvl1pPr>
          </a:lstStyle>
          <a:p>
            <a:r>
              <a:t>Click to edit Master footnote styles</a:t>
            </a: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3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quar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ectangle 3"/>
          <p:cNvSpPr/>
          <p:nvPr/>
        </p:nvSpPr>
        <p:spPr>
          <a:xfrm>
            <a:off x="0" y="0"/>
            <a:ext cx="12192000" cy="613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pic>
        <p:nvPicPr>
          <p:cNvPr id="211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357768" y="2285012"/>
            <a:ext cx="5638180" cy="364079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  <a:lvl2pPr marL="0" indent="457200">
              <a:buClrTx/>
              <a:buSzTx/>
              <a:buFontTx/>
              <a:buNone/>
            </a:lvl2pPr>
            <a:lvl3pPr marL="0" indent="914400">
              <a:buClrTx/>
              <a:buSzTx/>
              <a:buFontTx/>
              <a:buNone/>
            </a:lvl3pPr>
            <a:lvl4pPr marL="0" indent="1371600">
              <a:buClrTx/>
              <a:buSzTx/>
              <a:buFontTx/>
              <a:buNone/>
            </a:lvl4pPr>
            <a:lvl5pPr marL="0" indent="1828800">
              <a:buClrTx/>
              <a:buSzTx/>
              <a:buFontTx/>
              <a:buNone/>
            </a:lvl5pPr>
          </a:lstStyle>
          <a:p>
            <a:r>
              <a:t>Click to edit Master text style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3" name="Click to edit title style"/>
          <p:cNvSpPr txBox="1">
            <a:spLocks noGrp="1"/>
          </p:cNvSpPr>
          <p:nvPr>
            <p:ph type="title" hasCustomPrompt="1"/>
          </p:nvPr>
        </p:nvSpPr>
        <p:spPr>
          <a:xfrm>
            <a:off x="6357768" y="1261872"/>
            <a:ext cx="5638180" cy="65768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Click to edit title style</a:t>
            </a:r>
          </a:p>
        </p:txBody>
      </p:sp>
      <p:sp>
        <p:nvSpPr>
          <p:cNvPr id="214" name="Picture Placeholder 6"/>
          <p:cNvSpPr>
            <a:spLocks noGrp="1"/>
          </p:cNvSpPr>
          <p:nvPr>
            <p:ph type="pic" idx="21"/>
          </p:nvPr>
        </p:nvSpPr>
        <p:spPr>
          <a:xfrm>
            <a:off x="0" y="614362"/>
            <a:ext cx="6096000" cy="62436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15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357766" y="6291262"/>
            <a:ext cx="5638181" cy="255587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800" i="1"/>
            </a:lvl1pPr>
          </a:lstStyle>
          <a:p>
            <a:r>
              <a:t>Click to edit Master footnote styles</a:t>
            </a:r>
          </a:p>
        </p:txBody>
      </p:sp>
      <p:sp>
        <p:nvSpPr>
          <p:cNvPr id="2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17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 3"/>
          <p:cNvSpPr/>
          <p:nvPr/>
        </p:nvSpPr>
        <p:spPr>
          <a:xfrm>
            <a:off x="0" y="0"/>
            <a:ext cx="12192000" cy="613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pic>
        <p:nvPicPr>
          <p:cNvPr id="295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Rounded Rectangle 5"/>
          <p:cNvSpPr/>
          <p:nvPr/>
        </p:nvSpPr>
        <p:spPr>
          <a:xfrm>
            <a:off x="1102887" y="2471765"/>
            <a:ext cx="2286001" cy="3657601"/>
          </a:xfrm>
          <a:prstGeom prst="roundRect">
            <a:avLst>
              <a:gd name="adj" fmla="val 964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297" name="Rounded Rectangle 28"/>
          <p:cNvSpPr/>
          <p:nvPr/>
        </p:nvSpPr>
        <p:spPr>
          <a:xfrm>
            <a:off x="3581400" y="2471765"/>
            <a:ext cx="2286000" cy="3657601"/>
          </a:xfrm>
          <a:prstGeom prst="roundRect">
            <a:avLst>
              <a:gd name="adj" fmla="val 9649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298" name="Rounded Rectangle 29"/>
          <p:cNvSpPr/>
          <p:nvPr/>
        </p:nvSpPr>
        <p:spPr>
          <a:xfrm>
            <a:off x="6108027" y="2471765"/>
            <a:ext cx="2286001" cy="3657601"/>
          </a:xfrm>
          <a:prstGeom prst="roundRect">
            <a:avLst>
              <a:gd name="adj" fmla="val 9649"/>
            </a:avLst>
          </a:prstGeom>
          <a:solidFill>
            <a:srgbClr val="F05A6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299" name="Rounded Rectangle 30"/>
          <p:cNvSpPr/>
          <p:nvPr/>
        </p:nvSpPr>
        <p:spPr>
          <a:xfrm>
            <a:off x="8610599" y="2471765"/>
            <a:ext cx="2286001" cy="3657601"/>
          </a:xfrm>
          <a:prstGeom prst="roundRect">
            <a:avLst>
              <a:gd name="adj" fmla="val 9649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300" name="Title Text"/>
          <p:cNvSpPr txBox="1">
            <a:spLocks noGrp="1"/>
          </p:cNvSpPr>
          <p:nvPr>
            <p:ph type="title"/>
          </p:nvPr>
        </p:nvSpPr>
        <p:spPr>
          <a:xfrm>
            <a:off x="838200" y="1261872"/>
            <a:ext cx="10515600" cy="101867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95400" y="3958499"/>
            <a:ext cx="1828800" cy="1808107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/>
            </a:lvl1pPr>
            <a:lvl2pPr marL="657225" indent="-200025" algn="ctr">
              <a:buClrTx/>
              <a:buFontTx/>
              <a:defRPr sz="1400"/>
            </a:lvl2pPr>
            <a:lvl3pPr marL="1143000" indent="-228600" algn="ctr">
              <a:buClrTx/>
              <a:buFontTx/>
              <a:defRPr sz="1400"/>
            </a:lvl3pPr>
            <a:lvl4pPr marL="1638300" indent="-266700" algn="ctr">
              <a:buClrTx/>
              <a:buFontTx/>
              <a:defRPr sz="1400"/>
            </a:lvl4pPr>
            <a:lvl5pPr marL="2148839" indent="-320039" algn="ctr">
              <a:buClrTx/>
              <a:buFontTx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02" name="Text Placeholder 19"/>
          <p:cNvSpPr>
            <a:spLocks noGrp="1"/>
          </p:cNvSpPr>
          <p:nvPr>
            <p:ph type="body" sz="quarter" idx="21"/>
          </p:nvPr>
        </p:nvSpPr>
        <p:spPr>
          <a:xfrm>
            <a:off x="3834057" y="3958499"/>
            <a:ext cx="1828801" cy="1808106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ClrTx/>
              <a:buSzTx/>
              <a:buFontTx/>
              <a:buNone/>
              <a:defRPr sz="1400"/>
            </a:pPr>
            <a:r>
              <a:rPr lang="en-US"/>
              <a:t>Edit Master text styles</a:t>
            </a:r>
          </a:p>
        </p:txBody>
      </p:sp>
      <p:sp>
        <p:nvSpPr>
          <p:cNvPr id="303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6336629" y="3958499"/>
            <a:ext cx="1828801" cy="1808106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ClrTx/>
              <a:buSzTx/>
              <a:buFontTx/>
              <a:buNone/>
              <a:defRPr sz="1400"/>
            </a:pPr>
            <a:r>
              <a:rPr lang="en-US"/>
              <a:t>Edit Master text styles</a:t>
            </a:r>
          </a:p>
        </p:txBody>
      </p:sp>
      <p:sp>
        <p:nvSpPr>
          <p:cNvPr id="304" name="Text Placeholder 19"/>
          <p:cNvSpPr>
            <a:spLocks noGrp="1"/>
          </p:cNvSpPr>
          <p:nvPr>
            <p:ph type="body" sz="quarter" idx="23"/>
          </p:nvPr>
        </p:nvSpPr>
        <p:spPr>
          <a:xfrm>
            <a:off x="8839200" y="3958202"/>
            <a:ext cx="1828800" cy="1808106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ClrTx/>
              <a:buSzTx/>
              <a:buFontTx/>
              <a:buNone/>
              <a:defRPr sz="1400"/>
            </a:pPr>
            <a:r>
              <a:rPr lang="en-US"/>
              <a:t>Edit Master text styles</a:t>
            </a:r>
          </a:p>
        </p:txBody>
      </p:sp>
      <p:sp>
        <p:nvSpPr>
          <p:cNvPr id="305" name="Picture Placeholder 24"/>
          <p:cNvSpPr>
            <a:spLocks noGrp="1"/>
          </p:cNvSpPr>
          <p:nvPr>
            <p:ph type="pic" sz="quarter" idx="24"/>
          </p:nvPr>
        </p:nvSpPr>
        <p:spPr>
          <a:xfrm>
            <a:off x="1664492" y="2714597"/>
            <a:ext cx="1090616" cy="10318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06" name="Picture Placeholder 24"/>
          <p:cNvSpPr>
            <a:spLocks noGrp="1"/>
          </p:cNvSpPr>
          <p:nvPr>
            <p:ph type="pic" sz="quarter" idx="25"/>
          </p:nvPr>
        </p:nvSpPr>
        <p:spPr>
          <a:xfrm>
            <a:off x="4203150" y="2700059"/>
            <a:ext cx="1090615" cy="10318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07" name="Picture Placeholder 24"/>
          <p:cNvSpPr>
            <a:spLocks noGrp="1"/>
          </p:cNvSpPr>
          <p:nvPr>
            <p:ph type="pic" sz="quarter" idx="26"/>
          </p:nvPr>
        </p:nvSpPr>
        <p:spPr>
          <a:xfrm>
            <a:off x="6705721" y="2714597"/>
            <a:ext cx="1090615" cy="10318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08" name="Picture Placeholder 24"/>
          <p:cNvSpPr>
            <a:spLocks noGrp="1"/>
          </p:cNvSpPr>
          <p:nvPr>
            <p:ph type="pic" sz="quarter" idx="27"/>
          </p:nvPr>
        </p:nvSpPr>
        <p:spPr>
          <a:xfrm>
            <a:off x="9208292" y="2714597"/>
            <a:ext cx="1090616" cy="10318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09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6291262"/>
            <a:ext cx="10515600" cy="255587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800" i="1"/>
            </a:lvl1pPr>
          </a:lstStyle>
          <a:p>
            <a:r>
              <a:t>Click to edit Master footnote styles</a:t>
            </a:r>
          </a:p>
        </p:txBody>
      </p:sp>
      <p:sp>
        <p:nvSpPr>
          <p:cNvPr id="3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11" name="Picture 32" descr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ull Page Photo and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Rectangle 3"/>
          <p:cNvSpPr/>
          <p:nvPr/>
        </p:nvSpPr>
        <p:spPr>
          <a:xfrm>
            <a:off x="0" y="0"/>
            <a:ext cx="12192000" cy="613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pic>
        <p:nvPicPr>
          <p:cNvPr id="414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91" y="613774"/>
            <a:ext cx="12207391" cy="6244227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17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Rectangle 13"/>
          <p:cNvSpPr/>
          <p:nvPr/>
        </p:nvSpPr>
        <p:spPr>
          <a:xfrm>
            <a:off x="838200" y="4796589"/>
            <a:ext cx="10515601" cy="1524001"/>
          </a:xfrm>
          <a:prstGeom prst="rect">
            <a:avLst/>
          </a:prstGeom>
          <a:solidFill>
            <a:schemeClr val="accent1">
              <a:alpha val="80126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41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4996036"/>
            <a:ext cx="10515600" cy="164523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indent="457200" algn="ctr">
              <a:buClrTx/>
              <a:buSzTx/>
              <a:buFontTx/>
              <a:buNone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indent="914400" algn="ctr">
              <a:buClrTx/>
              <a:buSzTx/>
              <a:buFontTx/>
              <a:buNone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indent="1371600" algn="ctr">
              <a:buClrTx/>
              <a:buSzTx/>
              <a:buFontTx/>
              <a:buNone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indent="1828800" algn="ctr">
              <a:buClrTx/>
              <a:buSzTx/>
              <a:buFontTx/>
              <a:buNone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Full Page Photo and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Rectangle 3"/>
          <p:cNvSpPr/>
          <p:nvPr/>
        </p:nvSpPr>
        <p:spPr>
          <a:xfrm>
            <a:off x="0" y="0"/>
            <a:ext cx="12192000" cy="613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pic>
        <p:nvPicPr>
          <p:cNvPr id="427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2300"/>
            <a:ext cx="12192000" cy="6227177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30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Rectangle 1"/>
          <p:cNvSpPr/>
          <p:nvPr/>
        </p:nvSpPr>
        <p:spPr>
          <a:xfrm>
            <a:off x="838200" y="4796589"/>
            <a:ext cx="10515601" cy="1524001"/>
          </a:xfrm>
          <a:prstGeom prst="rect">
            <a:avLst/>
          </a:prstGeom>
          <a:solidFill>
            <a:schemeClr val="accent1">
              <a:alpha val="80126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sp>
        <p:nvSpPr>
          <p:cNvPr id="43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4989095"/>
            <a:ext cx="10515600" cy="1652180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indent="457200" algn="ctr">
              <a:buClrTx/>
              <a:buSzTx/>
              <a:buFontTx/>
              <a:buNone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indent="914400" algn="ctr">
              <a:buClrTx/>
              <a:buSzTx/>
              <a:buFontTx/>
              <a:buNone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indent="1371600" algn="ctr">
              <a:buClrTx/>
              <a:buSzTx/>
              <a:buFontTx/>
              <a:buNone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indent="1828800" algn="ctr">
              <a:buClrTx/>
              <a:buSzTx/>
              <a:buFontTx/>
              <a:buNone/>
              <a:defRPr sz="24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A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0" y="0"/>
            <a:ext cx="12192000" cy="613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3E0"/>
                </a:solidFill>
              </a:defRPr>
            </a:pPr>
            <a:endParaRPr/>
          </a:p>
        </p:txBody>
      </p:sp>
      <p:pic>
        <p:nvPicPr>
          <p:cNvPr id="3" name="Picture 12" descr="Picture 1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199" y="310388"/>
            <a:ext cx="182216" cy="1778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200" b="1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9" descr="Picture 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177643" y="168540"/>
            <a:ext cx="1173737" cy="28522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5" r:id="rId3"/>
    <p:sldLayoutId id="2147483656" r:id="rId4"/>
    <p:sldLayoutId id="2147483659" r:id="rId5"/>
    <p:sldLayoutId id="2147483662" r:id="rId6"/>
    <p:sldLayoutId id="2147483668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9" r:id="rId20"/>
    <p:sldLayoutId id="2147483696" r:id="rId21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228600" marR="0" indent="-228600" algn="l" defTabSz="914400" rtl="0" eaLnBrk="1" latinLnBrk="0" hangingPunct="1">
        <a:lnSpc>
          <a:spcPts val="2100"/>
        </a:lnSpc>
        <a:spcBef>
          <a:spcPts val="1000"/>
        </a:spcBef>
        <a:spcAft>
          <a:spcPts val="0"/>
        </a:spcAft>
        <a:buClr>
          <a:srgbClr val="FFFFFF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Montserrat"/>
          <a:ea typeface="Montserrat"/>
          <a:cs typeface="Montserrat"/>
          <a:sym typeface="Montserrat"/>
        </a:defRPr>
      </a:lvl1pPr>
      <a:lvl2pPr marL="714375" marR="0" indent="-257175" algn="l" defTabSz="914400" rtl="0" eaLnBrk="1" latinLnBrk="0" hangingPunct="1">
        <a:lnSpc>
          <a:spcPts val="2100"/>
        </a:lnSpc>
        <a:spcBef>
          <a:spcPts val="1000"/>
        </a:spcBef>
        <a:spcAft>
          <a:spcPts val="0"/>
        </a:spcAft>
        <a:buClr>
          <a:srgbClr val="FFFFFF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Montserrat"/>
          <a:ea typeface="Montserrat"/>
          <a:cs typeface="Montserrat"/>
          <a:sym typeface="Montserrat"/>
        </a:defRPr>
      </a:lvl2pPr>
      <a:lvl3pPr marL="1208314" marR="0" indent="-293914" algn="l" defTabSz="914400" rtl="0" eaLnBrk="1" latinLnBrk="0" hangingPunct="1">
        <a:lnSpc>
          <a:spcPts val="2100"/>
        </a:lnSpc>
        <a:spcBef>
          <a:spcPts val="1000"/>
        </a:spcBef>
        <a:spcAft>
          <a:spcPts val="0"/>
        </a:spcAft>
        <a:buClr>
          <a:srgbClr val="FFFFFF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Montserrat"/>
          <a:ea typeface="Montserrat"/>
          <a:cs typeface="Montserrat"/>
          <a:sym typeface="Montserrat"/>
        </a:defRPr>
      </a:lvl3pPr>
      <a:lvl4pPr marL="1714500" marR="0" indent="-342900" algn="l" defTabSz="914400" rtl="0" eaLnBrk="1" latinLnBrk="0" hangingPunct="1">
        <a:lnSpc>
          <a:spcPts val="2100"/>
        </a:lnSpc>
        <a:spcBef>
          <a:spcPts val="1000"/>
        </a:spcBef>
        <a:spcAft>
          <a:spcPts val="0"/>
        </a:spcAft>
        <a:buClr>
          <a:srgbClr val="FFFFFF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Montserrat"/>
          <a:ea typeface="Montserrat"/>
          <a:cs typeface="Montserrat"/>
          <a:sym typeface="Montserrat"/>
        </a:defRPr>
      </a:lvl4pPr>
      <a:lvl5pPr marL="2240279" marR="0" indent="-411479" algn="l" defTabSz="914400" rtl="0" eaLnBrk="1" latinLnBrk="0" hangingPunct="1">
        <a:lnSpc>
          <a:spcPts val="2100"/>
        </a:lnSpc>
        <a:spcBef>
          <a:spcPts val="1000"/>
        </a:spcBef>
        <a:spcAft>
          <a:spcPts val="0"/>
        </a:spcAft>
        <a:buClr>
          <a:srgbClr val="FFFFFF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Montserrat"/>
          <a:ea typeface="Montserrat"/>
          <a:cs typeface="Montserrat"/>
          <a:sym typeface="Montserrat"/>
        </a:defRPr>
      </a:lvl5pPr>
      <a:lvl6pPr marL="2514600" marR="0" indent="-228600" algn="l" defTabSz="914400" rtl="0" eaLnBrk="1" latinLnBrk="0" hangingPunct="1">
        <a:lnSpc>
          <a:spcPts val="2100"/>
        </a:lnSpc>
        <a:spcBef>
          <a:spcPts val="1000"/>
        </a:spcBef>
        <a:spcAft>
          <a:spcPts val="0"/>
        </a:spcAft>
        <a:buClr>
          <a:srgbClr val="FFFFFF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Montserrat"/>
          <a:ea typeface="Montserrat"/>
          <a:cs typeface="Montserrat"/>
          <a:sym typeface="Montserrat"/>
        </a:defRPr>
      </a:lvl6pPr>
      <a:lvl7pPr marL="2971800" marR="0" indent="-228600" algn="l" defTabSz="914400" rtl="0" eaLnBrk="1" latinLnBrk="0" hangingPunct="1">
        <a:lnSpc>
          <a:spcPts val="2100"/>
        </a:lnSpc>
        <a:spcBef>
          <a:spcPts val="1000"/>
        </a:spcBef>
        <a:spcAft>
          <a:spcPts val="0"/>
        </a:spcAft>
        <a:buClr>
          <a:srgbClr val="FFFFFF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Montserrat"/>
          <a:ea typeface="Montserrat"/>
          <a:cs typeface="Montserrat"/>
          <a:sym typeface="Montserrat"/>
        </a:defRPr>
      </a:lvl7pPr>
      <a:lvl8pPr marL="3429000" marR="0" indent="-228600" algn="l" defTabSz="914400" rtl="0" eaLnBrk="1" latinLnBrk="0" hangingPunct="1">
        <a:lnSpc>
          <a:spcPts val="2100"/>
        </a:lnSpc>
        <a:spcBef>
          <a:spcPts val="1000"/>
        </a:spcBef>
        <a:spcAft>
          <a:spcPts val="0"/>
        </a:spcAft>
        <a:buClr>
          <a:srgbClr val="FFFFFF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Montserrat"/>
          <a:ea typeface="Montserrat"/>
          <a:cs typeface="Montserrat"/>
          <a:sym typeface="Montserrat"/>
        </a:defRPr>
      </a:lvl8pPr>
      <a:lvl9pPr marL="3886200" marR="0" indent="-228600" algn="l" defTabSz="914400" rtl="0" eaLnBrk="1" latinLnBrk="0" hangingPunct="1">
        <a:lnSpc>
          <a:spcPts val="2100"/>
        </a:lnSpc>
        <a:spcBef>
          <a:spcPts val="1000"/>
        </a:spcBef>
        <a:spcAft>
          <a:spcPts val="0"/>
        </a:spcAft>
        <a:buClr>
          <a:srgbClr val="FFFFFF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Montserrat"/>
          <a:ea typeface="Montserrat"/>
          <a:cs typeface="Montserrat"/>
          <a:sym typeface="Montserrat"/>
        </a:defRPr>
      </a:lvl9pPr>
    </p:bodyStyle>
    <p:otherStyle>
      <a:lvl1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1pPr>
      <a:lvl2pPr marL="0" marR="0" indent="45720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2pPr>
      <a:lvl3pPr marL="0" marR="0" indent="91440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3pPr>
      <a:lvl4pPr marL="0" marR="0" indent="137160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4pPr>
      <a:lvl5pPr marL="0" marR="0" indent="182880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5pPr>
      <a:lvl6pPr marL="0" marR="0" indent="228600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6pPr>
      <a:lvl7pPr marL="0" marR="0" indent="274320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7pPr>
      <a:lvl8pPr marL="0" marR="0" indent="320040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8pPr>
      <a:lvl9pPr marL="0" marR="0" indent="365760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13" Type="http://schemas.openxmlformats.org/officeDocument/2006/relationships/image" Target="../media/image43.tiff"/><Relationship Id="rId3" Type="http://schemas.openxmlformats.org/officeDocument/2006/relationships/image" Target="../media/image33.jpeg"/><Relationship Id="rId7" Type="http://schemas.openxmlformats.org/officeDocument/2006/relationships/image" Target="../media/image37.tiff"/><Relationship Id="rId12" Type="http://schemas.openxmlformats.org/officeDocument/2006/relationships/image" Target="../media/image42.tiff"/><Relationship Id="rId2" Type="http://schemas.openxmlformats.org/officeDocument/2006/relationships/image" Target="../media/image32.png"/><Relationship Id="rId16" Type="http://schemas.openxmlformats.org/officeDocument/2006/relationships/image" Target="../media/image46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tiff"/><Relationship Id="rId11" Type="http://schemas.openxmlformats.org/officeDocument/2006/relationships/image" Target="../media/image41.tiff"/><Relationship Id="rId5" Type="http://schemas.openxmlformats.org/officeDocument/2006/relationships/image" Target="../media/image35.tiff"/><Relationship Id="rId15" Type="http://schemas.openxmlformats.org/officeDocument/2006/relationships/image" Target="../media/image45.tiff"/><Relationship Id="rId10" Type="http://schemas.openxmlformats.org/officeDocument/2006/relationships/image" Target="../media/image40.tiff"/><Relationship Id="rId4" Type="http://schemas.openxmlformats.org/officeDocument/2006/relationships/image" Target="../media/image34.tiff"/><Relationship Id="rId9" Type="http://schemas.openxmlformats.org/officeDocument/2006/relationships/image" Target="../media/image39.tiff"/><Relationship Id="rId14" Type="http://schemas.openxmlformats.org/officeDocument/2006/relationships/image" Target="../media/image4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tiff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Title 1"/>
          <p:cNvSpPr txBox="1">
            <a:spLocks noGrp="1"/>
          </p:cNvSpPr>
          <p:nvPr>
            <p:ph type="title"/>
          </p:nvPr>
        </p:nvSpPr>
        <p:spPr>
          <a:xfrm>
            <a:off x="6273806" y="1760635"/>
            <a:ext cx="5789403" cy="21509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500" dirty="0"/>
              <a:t>The Orthopedic Knee Exam</a:t>
            </a:r>
            <a:endParaRPr sz="4500" dirty="0"/>
          </a:p>
        </p:txBody>
      </p:sp>
      <p:sp>
        <p:nvSpPr>
          <p:cNvPr id="670" name="Subtitle 2"/>
          <p:cNvSpPr txBox="1">
            <a:spLocks noGrp="1"/>
          </p:cNvSpPr>
          <p:nvPr>
            <p:ph type="body" sz="quarter" idx="1"/>
          </p:nvPr>
        </p:nvSpPr>
        <p:spPr>
          <a:xfrm>
            <a:off x="6338201" y="3635800"/>
            <a:ext cx="5162632" cy="194075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Stephanie S. Pearce. MD</a:t>
            </a:r>
          </a:p>
          <a:p>
            <a:r>
              <a:rPr lang="en-US" dirty="0"/>
              <a:t>Orthopaedic Sports Surgeon</a:t>
            </a:r>
          </a:p>
          <a:p>
            <a:r>
              <a:rPr lang="en-US" dirty="0"/>
              <a:t>Director of Sports Medicine</a:t>
            </a:r>
          </a:p>
          <a:p>
            <a:r>
              <a:rPr lang="en-US" dirty="0"/>
              <a:t>Nemours Children’s Health – Jacksonville</a:t>
            </a:r>
          </a:p>
          <a:p>
            <a:r>
              <a:rPr lang="en-US" dirty="0"/>
              <a:t>April 10</a:t>
            </a:r>
            <a:r>
              <a:rPr lang="en-US" baseline="30000" dirty="0"/>
              <a:t>th</a:t>
            </a:r>
            <a:r>
              <a:rPr lang="en-US" dirty="0"/>
              <a:t>, 2024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AEE948-4463-9449-BB22-0744768EB745}"/>
              </a:ext>
            </a:extLst>
          </p:cNvPr>
          <p:cNvSpPr/>
          <p:nvPr/>
        </p:nvSpPr>
        <p:spPr>
          <a:xfrm>
            <a:off x="1073" y="5943599"/>
            <a:ext cx="12190927" cy="914400"/>
          </a:xfrm>
          <a:prstGeom prst="rect">
            <a:avLst/>
          </a:prstGeom>
          <a:solidFill>
            <a:srgbClr val="36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AA1AEF5-70A7-1243-A1ED-031128F10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4115"/>
            <a:ext cx="6059905" cy="4974658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Knee Effusion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Milking &amp; Patellar </a:t>
            </a:r>
            <a:r>
              <a:rPr lang="en-US" sz="22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Ballotment</a:t>
            </a:r>
            <a:endParaRPr lang="en-US" sz="22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Locking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History and ROM exam</a:t>
            </a:r>
          </a:p>
          <a:p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Inability to bear weight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Gait</a:t>
            </a:r>
          </a:p>
          <a:p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Range of motion loss/difference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Knee extension to flexion</a:t>
            </a:r>
          </a:p>
          <a:p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Positive Testing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125D7B-B4F1-2747-8CB5-B3F222F40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63" y="711011"/>
            <a:ext cx="10515600" cy="811336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Main Tests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5BD7CD-E5F5-5649-BDE8-06179F0C31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r="35704"/>
          <a:stretch/>
        </p:blipFill>
        <p:spPr>
          <a:xfrm>
            <a:off x="6570765" y="1592361"/>
            <a:ext cx="5223363" cy="443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70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AEE948-4463-9449-BB22-0744768EB745}"/>
              </a:ext>
            </a:extLst>
          </p:cNvPr>
          <p:cNvSpPr/>
          <p:nvPr/>
        </p:nvSpPr>
        <p:spPr>
          <a:xfrm>
            <a:off x="1073" y="5943599"/>
            <a:ext cx="12190927" cy="914400"/>
          </a:xfrm>
          <a:prstGeom prst="rect">
            <a:avLst/>
          </a:prstGeom>
          <a:solidFill>
            <a:srgbClr val="36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AA1AEF5-70A7-1243-A1ED-031128F10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4115"/>
            <a:ext cx="6059905" cy="4974658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Ligament Laxity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ACL – Lachman’s, Anterior drawer, Pivot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PCL – Posterior drawer, PCL Sag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MCL – Valgus at 0 &amp; 30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LCL/PLC – Varus at 0 &amp; 30</a:t>
            </a:r>
          </a:p>
          <a:p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Meniscus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Medial &amp; Lateral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McMurray’s</a:t>
            </a:r>
          </a:p>
          <a:p>
            <a:pPr lvl="1"/>
            <a:r>
              <a:rPr lang="en-US" sz="22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Apley’s</a:t>
            </a:r>
            <a:endParaRPr lang="en-US" sz="22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Duck walk</a:t>
            </a:r>
          </a:p>
          <a:p>
            <a:pPr lvl="1"/>
            <a:endParaRPr lang="en-US" sz="22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pPr lvl="1"/>
            <a:endParaRPr lang="en-US" sz="22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125D7B-B4F1-2747-8CB5-B3F222F40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63" y="711011"/>
            <a:ext cx="10515600" cy="811336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Positive Testing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5BD7CD-E5F5-5649-BDE8-06179F0C31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r="35704"/>
          <a:stretch/>
        </p:blipFill>
        <p:spPr>
          <a:xfrm>
            <a:off x="6710250" y="1592361"/>
            <a:ext cx="5223363" cy="443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26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AEE948-4463-9449-BB22-0744768EB745}"/>
              </a:ext>
            </a:extLst>
          </p:cNvPr>
          <p:cNvSpPr/>
          <p:nvPr/>
        </p:nvSpPr>
        <p:spPr>
          <a:xfrm>
            <a:off x="1073" y="5943599"/>
            <a:ext cx="12190927" cy="914400"/>
          </a:xfrm>
          <a:prstGeom prst="rect">
            <a:avLst/>
          </a:prstGeom>
          <a:solidFill>
            <a:srgbClr val="36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AA1AEF5-70A7-1243-A1ED-031128F10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940" y="1674115"/>
            <a:ext cx="6059905" cy="4974658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TTP +/- swelling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Patellar tendinitis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Osgood Schlatter's (</a:t>
            </a:r>
            <a:r>
              <a:rPr lang="en-US" sz="22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Tib</a:t>
            </a:r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Tubercle)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Sidney Larsen Johansen (distal patellar pole)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Quad tendinitis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Pes Anserine Bursitis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Hamstring tendinitis</a:t>
            </a:r>
          </a:p>
          <a:p>
            <a:pPr lvl="1"/>
            <a:r>
              <a:rPr lang="en-US" sz="22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Gerty’s</a:t>
            </a:r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Tubercle Bursitis/IT Band tendinitis</a:t>
            </a:r>
          </a:p>
          <a:p>
            <a:pPr lvl="1"/>
            <a:endParaRPr lang="en-US" sz="22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endParaRPr lang="en-US" sz="22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pPr lvl="1"/>
            <a:endParaRPr lang="en-US" sz="22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pPr lvl="1"/>
            <a:endParaRPr lang="en-US" sz="22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pPr lvl="1"/>
            <a:endParaRPr lang="en-US" sz="22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pPr lvl="1"/>
            <a:endParaRPr lang="en-US" sz="22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125D7B-B4F1-2747-8CB5-B3F222F40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63" y="711011"/>
            <a:ext cx="10515600" cy="811336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Less Concerning Findings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519162-B29A-EA4A-9899-692A59AB1E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r="35704"/>
          <a:stretch/>
        </p:blipFill>
        <p:spPr>
          <a:xfrm>
            <a:off x="6710250" y="1592361"/>
            <a:ext cx="5223363" cy="443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9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Footer Placeholder 6"/>
          <p:cNvSpPr txBox="1"/>
          <p:nvPr/>
        </p:nvSpPr>
        <p:spPr>
          <a:xfrm>
            <a:off x="1366519" y="306956"/>
            <a:ext cx="4114801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09C8A"/>
                </a:solidFill>
                <a:effectLst/>
                <a:uLnTx/>
                <a:uFillTx/>
                <a:latin typeface="Montserrat"/>
                <a:sym typeface="Montserrat"/>
              </a:rPr>
              <a:t>Orthopedics &amp; Sports Medicine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309C8A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714" name="Title 1"/>
          <p:cNvSpPr txBox="1">
            <a:spLocks noGrp="1"/>
          </p:cNvSpPr>
          <p:nvPr>
            <p:ph type="title"/>
          </p:nvPr>
        </p:nvSpPr>
        <p:spPr>
          <a:xfrm>
            <a:off x="4781067" y="829232"/>
            <a:ext cx="6898107" cy="65768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</a:rPr>
              <a:t>The Knee Exam</a:t>
            </a:r>
            <a:endParaRPr dirty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16" name="Picture Placeholder 3" descr="Picture Placeholder 3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r="1"/>
          <a:stretch>
            <a:fillRect/>
          </a:stretch>
        </p:blipFill>
        <p:spPr>
          <a:xfrm>
            <a:off x="465137" y="1261872"/>
            <a:ext cx="3232945" cy="32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</p:spPr>
      </p:pic>
      <p:sp>
        <p:nvSpPr>
          <p:cNvPr id="719" name="Slide Number Placeholder 7"/>
          <p:cNvSpPr txBox="1">
            <a:spLocks noGrp="1"/>
          </p:cNvSpPr>
          <p:nvPr>
            <p:ph type="sldNum" sz="quarter" idx="2"/>
          </p:nvPr>
        </p:nvSpPr>
        <p:spPr>
          <a:xfrm>
            <a:off x="838199" y="310388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309C8A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09C8A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88A2D3-2063-BF45-8764-AFB0641EE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5"/>
          <a:stretch/>
        </p:blipFill>
        <p:spPr>
          <a:xfrm>
            <a:off x="400208" y="806360"/>
            <a:ext cx="3362801" cy="5904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6224D4-F32C-394E-91FA-3866E9D7EC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490" y="4153014"/>
            <a:ext cx="3180233" cy="3180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AD771B-D66A-A24A-8A32-856486B12B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r="19903" b="19164"/>
          <a:stretch/>
        </p:blipFill>
        <p:spPr>
          <a:xfrm>
            <a:off x="4386020" y="1683169"/>
            <a:ext cx="5998495" cy="312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5134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Questions?</a:t>
            </a:r>
            <a:br>
              <a:rPr lang="en-US" dirty="0"/>
            </a:br>
            <a:br>
              <a:rPr lang="en-US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532860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Title 1"/>
          <p:cNvSpPr txBox="1">
            <a:spLocks noGrp="1"/>
          </p:cNvSpPr>
          <p:nvPr>
            <p:ph type="title"/>
          </p:nvPr>
        </p:nvSpPr>
        <p:spPr>
          <a:xfrm>
            <a:off x="816804" y="1760635"/>
            <a:ext cx="9142205" cy="148946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Thank You!!!</a:t>
            </a:r>
            <a:endParaRPr dirty="0"/>
          </a:p>
        </p:txBody>
      </p:sp>
      <p:sp>
        <p:nvSpPr>
          <p:cNvPr id="673" name="Subtitle 2"/>
          <p:cNvSpPr txBox="1">
            <a:spLocks noGrp="1"/>
          </p:cNvSpPr>
          <p:nvPr>
            <p:ph type="body" sz="quarter" idx="1"/>
          </p:nvPr>
        </p:nvSpPr>
        <p:spPr>
          <a:xfrm>
            <a:off x="831160" y="4011433"/>
            <a:ext cx="9142205" cy="211504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Director of Sports Medicine</a:t>
            </a:r>
          </a:p>
          <a:p>
            <a:r>
              <a:rPr lang="en-US" dirty="0"/>
              <a:t>Orthopedic Surgery &amp; Sports Medicine</a:t>
            </a:r>
          </a:p>
          <a:p>
            <a:r>
              <a:rPr lang="en-US" dirty="0"/>
              <a:t>Nemours Children’s Health – Jacksonville</a:t>
            </a:r>
          </a:p>
          <a:p>
            <a:endParaRPr lang="en-US" dirty="0"/>
          </a:p>
          <a:p>
            <a:r>
              <a:rPr lang="en-US" dirty="0" err="1"/>
              <a:t>Stephanie.Pearce@Nemours.org</a:t>
            </a:r>
            <a:endParaRPr dirty="0"/>
          </a:p>
        </p:txBody>
      </p:sp>
      <p:sp>
        <p:nvSpPr>
          <p:cNvPr id="674" name="Text Placeholder 3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Stephanie S. Pearce, MD</a:t>
            </a:r>
            <a:endParaRPr dirty="0"/>
          </a:p>
        </p:txBody>
      </p:sp>
      <p:sp>
        <p:nvSpPr>
          <p:cNvPr id="675" name="Text Placeholder 4"/>
          <p:cNvSpPr>
            <a:spLocks noGrp="1"/>
          </p:cNvSpPr>
          <p:nvPr>
            <p:ph type="body" idx="22"/>
          </p:nvPr>
        </p:nvSpPr>
        <p:spPr>
          <a:xfrm>
            <a:off x="816805" y="6286221"/>
            <a:ext cx="5077376" cy="3431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dirty="0"/>
              <a:t>904-697-3600</a:t>
            </a:r>
            <a:r>
              <a:rPr lang="en-US" dirty="0"/>
              <a:t> | Fax </a:t>
            </a:r>
            <a:r>
              <a:rPr lang="en-US" b="1" dirty="0"/>
              <a:t>904-697-3927 </a:t>
            </a:r>
            <a:r>
              <a:rPr lang="en-US" dirty="0"/>
              <a:t>| Visit </a:t>
            </a:r>
            <a:r>
              <a:rPr lang="en-US" b="1" dirty="0" err="1"/>
              <a:t>Nemours.org</a:t>
            </a:r>
            <a:r>
              <a:rPr lang="en-US" b="1" dirty="0"/>
              <a:t>/</a:t>
            </a:r>
            <a:r>
              <a:rPr lang="en-US" b="1" dirty="0" err="1"/>
              <a:t>NemoursLink</a:t>
            </a:r>
            <a:endParaRPr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139B4D-86FC-3D42-9036-AA06EBECD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762" y="1192578"/>
            <a:ext cx="3807500" cy="478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3360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Footer Placeholder 6"/>
          <p:cNvSpPr txBox="1"/>
          <p:nvPr/>
        </p:nvSpPr>
        <p:spPr>
          <a:xfrm>
            <a:off x="1366519" y="306956"/>
            <a:ext cx="4114801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09C8A"/>
                </a:solidFill>
                <a:effectLst/>
                <a:uLnTx/>
                <a:uFillTx/>
                <a:latin typeface="Montserrat"/>
                <a:sym typeface="Montserrat"/>
              </a:rPr>
              <a:t>Orthopedics &amp; Sports Medicine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309C8A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714" name="Title 1"/>
          <p:cNvSpPr txBox="1">
            <a:spLocks noGrp="1"/>
          </p:cNvSpPr>
          <p:nvPr>
            <p:ph type="title"/>
          </p:nvPr>
        </p:nvSpPr>
        <p:spPr>
          <a:xfrm>
            <a:off x="4455693" y="1261871"/>
            <a:ext cx="6898107" cy="65768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</a:rPr>
              <a:t>Education &amp; Training</a:t>
            </a:r>
            <a:endParaRPr dirty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15" name="Subtitle 2"/>
          <p:cNvSpPr txBox="1">
            <a:spLocks noGrp="1"/>
          </p:cNvSpPr>
          <p:nvPr>
            <p:ph type="body" sz="half" idx="1"/>
          </p:nvPr>
        </p:nvSpPr>
        <p:spPr>
          <a:xfrm>
            <a:off x="4452644" y="2449646"/>
            <a:ext cx="7548856" cy="31464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Human Nutrition and Sports Medicine, BS - University of Florida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Doctorate of Medicine - University of South Alabama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Residency: Orthopaedic Surgery - University of South Alabama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Fellowship: Pediatric Orthopaedic Surgery - Children’s Hospital Colorado; Denver, CO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Fellowship: Sports Medicine Orthopaedic Surgery - The Steadman Clinic; Vail, CO</a:t>
            </a:r>
          </a:p>
        </p:txBody>
      </p:sp>
      <p:pic>
        <p:nvPicPr>
          <p:cNvPr id="716" name="Picture Placeholder 3" descr="Picture Placeholder 3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r="1"/>
          <a:stretch>
            <a:fillRect/>
          </a:stretch>
        </p:blipFill>
        <p:spPr>
          <a:xfrm>
            <a:off x="465137" y="1261872"/>
            <a:ext cx="3232945" cy="32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</p:spPr>
      </p:pic>
      <p:sp>
        <p:nvSpPr>
          <p:cNvPr id="717" name="Text Placeholder 4"/>
          <p:cNvSpPr>
            <a:spLocks noGrp="1"/>
          </p:cNvSpPr>
          <p:nvPr>
            <p:ph type="body" idx="22"/>
          </p:nvPr>
        </p:nvSpPr>
        <p:spPr>
          <a:xfrm>
            <a:off x="608409" y="5046639"/>
            <a:ext cx="2897982" cy="1835846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 algn="ctr">
              <a:buClrTx/>
              <a:buSzTx/>
              <a:buFontTx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en-US" sz="2600" b="1" dirty="0">
                <a:solidFill>
                  <a:schemeClr val="accent2"/>
                </a:solidFill>
              </a:rPr>
              <a:t>Stephanie S. Pearce, MD</a:t>
            </a:r>
          </a:p>
          <a:p>
            <a:pPr marL="0" indent="0" algn="ctr">
              <a:buClrTx/>
              <a:buSzTx/>
              <a:buFontTx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en-US" sz="2000" b="1" dirty="0">
                <a:solidFill>
                  <a:schemeClr val="accent2"/>
                </a:solidFill>
              </a:rPr>
              <a:t>Orthopedics Sports Surgeon</a:t>
            </a:r>
          </a:p>
          <a:p>
            <a:pPr marL="0" indent="0" algn="ctr">
              <a:buClrTx/>
              <a:buSzTx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en-US" sz="2000" b="1" dirty="0">
                <a:solidFill>
                  <a:schemeClr val="accent2"/>
                </a:solidFill>
              </a:rPr>
              <a:t>Director of Sports Medicine</a:t>
            </a:r>
          </a:p>
          <a:p>
            <a:pPr marL="0" indent="0" algn="ctr">
              <a:buClrTx/>
              <a:buSzTx/>
              <a:buFontTx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 sz="1600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9" name="Slide Number Placeholder 7"/>
          <p:cNvSpPr txBox="1">
            <a:spLocks noGrp="1"/>
          </p:cNvSpPr>
          <p:nvPr>
            <p:ph type="sldNum" sz="quarter" idx="2"/>
          </p:nvPr>
        </p:nvSpPr>
        <p:spPr>
          <a:xfrm>
            <a:off x="838199" y="310388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309C8A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09C8A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2DC28-73CF-D445-A7C4-CD0EFD8594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1" y="1068036"/>
            <a:ext cx="3924558" cy="392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1802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Footer Placeholder 6"/>
          <p:cNvSpPr txBox="1"/>
          <p:nvPr/>
        </p:nvSpPr>
        <p:spPr>
          <a:xfrm>
            <a:off x="1366519" y="306956"/>
            <a:ext cx="4114801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09C8A"/>
                </a:solidFill>
                <a:effectLst/>
                <a:uLnTx/>
                <a:uFillTx/>
                <a:latin typeface="Montserrat"/>
                <a:sym typeface="Montserrat"/>
              </a:rPr>
              <a:t>Orthopedics &amp; Sports Medicine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309C8A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714" name="Title 1"/>
          <p:cNvSpPr txBox="1">
            <a:spLocks noGrp="1"/>
          </p:cNvSpPr>
          <p:nvPr>
            <p:ph type="title"/>
          </p:nvPr>
        </p:nvSpPr>
        <p:spPr>
          <a:xfrm>
            <a:off x="4455693" y="1261871"/>
            <a:ext cx="6898107" cy="65768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Areas of Expertise</a:t>
            </a:r>
            <a:endParaRPr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5" name="Subtitle 2"/>
          <p:cNvSpPr txBox="1">
            <a:spLocks noGrp="1"/>
          </p:cNvSpPr>
          <p:nvPr>
            <p:ph type="body" sz="half" idx="1"/>
          </p:nvPr>
        </p:nvSpPr>
        <p:spPr>
          <a:xfrm>
            <a:off x="4452644" y="2438400"/>
            <a:ext cx="7548856" cy="36385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lvl="1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Complex Knee ligamentous injuries </a:t>
            </a:r>
          </a:p>
          <a:p>
            <a:pPr marL="285750" lvl="1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Meniscal pathology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Cartilage restoration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Arthroscopic management of OCDs in the Elbow, Knee, &amp; Ankle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Elbow injuries, throwers and non-throwers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Shoulder instability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Hip preservation/arthroscopic management of FAI &amp; labral tears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Sports medicine injuries &amp; treatment of the whole athlete</a:t>
            </a:r>
          </a:p>
        </p:txBody>
      </p:sp>
      <p:pic>
        <p:nvPicPr>
          <p:cNvPr id="716" name="Picture Placeholder 3" descr="Picture Placeholder 3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r="1"/>
          <a:stretch>
            <a:fillRect/>
          </a:stretch>
        </p:blipFill>
        <p:spPr>
          <a:xfrm>
            <a:off x="465137" y="1261872"/>
            <a:ext cx="3232945" cy="32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</p:spPr>
      </p:pic>
      <p:sp>
        <p:nvSpPr>
          <p:cNvPr id="717" name="Text Placeholder 4"/>
          <p:cNvSpPr>
            <a:spLocks noGrp="1"/>
          </p:cNvSpPr>
          <p:nvPr>
            <p:ph type="body" idx="22"/>
          </p:nvPr>
        </p:nvSpPr>
        <p:spPr>
          <a:xfrm>
            <a:off x="608409" y="5048610"/>
            <a:ext cx="2897982" cy="19724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ClrTx/>
              <a:buSzTx/>
              <a:buFontTx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en-US" sz="2600" b="1" dirty="0">
                <a:solidFill>
                  <a:schemeClr val="accent2"/>
                </a:solidFill>
              </a:rPr>
              <a:t>Stephanie S. Pearce, MD</a:t>
            </a:r>
          </a:p>
          <a:p>
            <a:pPr marL="0" indent="0" algn="ctr">
              <a:buClrTx/>
              <a:buSzTx/>
              <a:buFontTx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en-US" sz="2000" b="1" dirty="0">
                <a:solidFill>
                  <a:schemeClr val="accent2"/>
                </a:solidFill>
              </a:rPr>
              <a:t>Orthopedics Sports Surgeon</a:t>
            </a:r>
          </a:p>
          <a:p>
            <a:pPr marL="0" indent="0" algn="ctr">
              <a:buClrTx/>
              <a:buSzTx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en-US" sz="2000" b="1" dirty="0">
                <a:solidFill>
                  <a:schemeClr val="accent2"/>
                </a:solidFill>
              </a:rPr>
              <a:t>Director of Sports Medicine</a:t>
            </a:r>
          </a:p>
        </p:txBody>
      </p:sp>
      <p:sp>
        <p:nvSpPr>
          <p:cNvPr id="719" name="Slide Number Placeholder 7"/>
          <p:cNvSpPr txBox="1">
            <a:spLocks noGrp="1"/>
          </p:cNvSpPr>
          <p:nvPr>
            <p:ph type="sldNum" sz="quarter" idx="2"/>
          </p:nvPr>
        </p:nvSpPr>
        <p:spPr>
          <a:xfrm>
            <a:off x="838199" y="310388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309C8A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09C8A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2DC28-73CF-D445-A7C4-CD0EFD8594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1" y="1068036"/>
            <a:ext cx="3924558" cy="392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567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Footer Placeholder 6"/>
          <p:cNvSpPr txBox="1"/>
          <p:nvPr/>
        </p:nvSpPr>
        <p:spPr>
          <a:xfrm>
            <a:off x="1366519" y="306956"/>
            <a:ext cx="4114801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09C8A"/>
                </a:solidFill>
                <a:effectLst/>
                <a:uLnTx/>
                <a:uFillTx/>
                <a:latin typeface="Montserrat"/>
                <a:sym typeface="Montserrat"/>
              </a:rPr>
              <a:t>Orthopedics &amp; Sports Medicine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309C8A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714" name="Title 1"/>
          <p:cNvSpPr txBox="1">
            <a:spLocks noGrp="1"/>
          </p:cNvSpPr>
          <p:nvPr>
            <p:ph type="title"/>
          </p:nvPr>
        </p:nvSpPr>
        <p:spPr>
          <a:xfrm>
            <a:off x="4482468" y="747869"/>
            <a:ext cx="7545807" cy="65768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Team Physician &amp; Event Coverage</a:t>
            </a:r>
            <a:endParaRPr sz="3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15" name="Subtitle 2"/>
          <p:cNvSpPr txBox="1">
            <a:spLocks noGrp="1"/>
          </p:cNvSpPr>
          <p:nvPr>
            <p:ph type="body" sz="half" idx="1"/>
          </p:nvPr>
        </p:nvSpPr>
        <p:spPr>
          <a:xfrm>
            <a:off x="4280670" y="1587981"/>
            <a:ext cx="7548856" cy="4666185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US Ski &amp; Snowboard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     US Snowboard, US </a:t>
            </a:r>
            <a:r>
              <a:rPr lang="en-US" sz="22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FreeSki</a:t>
            </a:r>
            <a:r>
              <a:rPr lang="en-US" sz="22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     FIS National &amp; World Championships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     Land Rover US Grand Prix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Jacksonville FC // Clay County Soccer Club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Jacksonville Sports Medicine Program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FASMed</a:t>
            </a:r>
            <a:endParaRPr lang="en-US" sz="22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Previously served with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     Premier Lacrosse League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     University of South Alabama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     University of West Florida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     Norfolk Academy // Princess Anne High School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     Battle Mountain High School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16" name="Picture Placeholder 3" descr="Picture Placeholder 3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r="1"/>
          <a:stretch>
            <a:fillRect/>
          </a:stretch>
        </p:blipFill>
        <p:spPr>
          <a:xfrm>
            <a:off x="465137" y="1261872"/>
            <a:ext cx="3232945" cy="32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</p:spPr>
      </p:pic>
      <p:sp>
        <p:nvSpPr>
          <p:cNvPr id="717" name="Text Placeholder 4"/>
          <p:cNvSpPr>
            <a:spLocks noGrp="1"/>
          </p:cNvSpPr>
          <p:nvPr>
            <p:ph type="body" idx="22"/>
          </p:nvPr>
        </p:nvSpPr>
        <p:spPr>
          <a:xfrm>
            <a:off x="608409" y="5125195"/>
            <a:ext cx="2897982" cy="1804315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 algn="ctr">
              <a:buClrTx/>
              <a:buSzTx/>
              <a:buFontTx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en-US" sz="2600" b="1" dirty="0">
                <a:solidFill>
                  <a:schemeClr val="accent2"/>
                </a:solidFill>
              </a:rPr>
              <a:t>Stephanie S. Pearce, MD</a:t>
            </a:r>
          </a:p>
          <a:p>
            <a:pPr marL="0" indent="0" algn="ctr">
              <a:buClrTx/>
              <a:buSzTx/>
              <a:buFontTx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en-US" sz="2000" b="1" dirty="0">
                <a:solidFill>
                  <a:schemeClr val="accent2"/>
                </a:solidFill>
              </a:rPr>
              <a:t>Orthopedics Sports Surgeon</a:t>
            </a:r>
          </a:p>
          <a:p>
            <a:pPr marL="0" indent="0" algn="ctr">
              <a:buClrTx/>
              <a:buSzTx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en-US" sz="2000" b="1" dirty="0">
                <a:solidFill>
                  <a:schemeClr val="accent2"/>
                </a:solidFill>
              </a:rPr>
              <a:t>Director of Sports Medicine</a:t>
            </a:r>
          </a:p>
        </p:txBody>
      </p:sp>
      <p:sp>
        <p:nvSpPr>
          <p:cNvPr id="719" name="Slide Number Placeholder 7"/>
          <p:cNvSpPr txBox="1">
            <a:spLocks noGrp="1"/>
          </p:cNvSpPr>
          <p:nvPr>
            <p:ph type="sldNum" sz="quarter" idx="2"/>
          </p:nvPr>
        </p:nvSpPr>
        <p:spPr>
          <a:xfrm>
            <a:off x="838199" y="310388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309C8A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09C8A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2DC28-73CF-D445-A7C4-CD0EFD8594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1" y="1068036"/>
            <a:ext cx="3924558" cy="3924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D1A5E-05A9-B648-8419-4CB5F9598E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40" t="6306" r="28538" b="8702"/>
          <a:stretch/>
        </p:blipFill>
        <p:spPr>
          <a:xfrm>
            <a:off x="8047489" y="3794170"/>
            <a:ext cx="750183" cy="7995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AC9C04-F8C4-0142-B6F4-7BFDCCD14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0821" y="4996161"/>
            <a:ext cx="841746" cy="698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188E23-CA54-6841-8BAC-51D09DE2D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3779" y="4866932"/>
            <a:ext cx="880523" cy="849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9E999-6F5F-C64A-B1F6-E0BDBC002E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5219" y="6179232"/>
            <a:ext cx="634701" cy="634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2C0EEA-C51D-7545-98C7-84C912B1C5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4742" y="6295989"/>
            <a:ext cx="1170865" cy="281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D1A3E2-8E32-7D44-AA95-764CC47095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32262" y="5082946"/>
            <a:ext cx="896013" cy="555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97011D-0BCA-3C4D-8C3A-CCEEAA6A4F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8301" y="1297657"/>
            <a:ext cx="1415520" cy="6198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E371FE-D224-5542-BCB9-4FF2217BD7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42691" y="1613469"/>
            <a:ext cx="647700" cy="647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CD17C0-B020-E947-BEE2-674FF6D8896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18" t="1" r="52682" b="4156"/>
          <a:stretch/>
        </p:blipFill>
        <p:spPr>
          <a:xfrm>
            <a:off x="10579785" y="2302992"/>
            <a:ext cx="1349115" cy="899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820B06-315F-0044-9913-85EEF53AFA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92076" y="1395124"/>
            <a:ext cx="1536199" cy="8660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68C234-65EB-7844-9FBA-53FFDA0A7B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49611" y="3700009"/>
            <a:ext cx="856421" cy="8564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AF7975-7E33-2B42-946D-BA8DE87260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88005" y="3556799"/>
            <a:ext cx="1184525" cy="1184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0788BA-57E5-4942-A0B3-348EB649F6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46061" y="3868666"/>
            <a:ext cx="775885" cy="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734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Footer Placeholder 11"/>
          <p:cNvSpPr txBox="1"/>
          <p:nvPr/>
        </p:nvSpPr>
        <p:spPr>
          <a:xfrm>
            <a:off x="1366519" y="306956"/>
            <a:ext cx="4114801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en-US" dirty="0"/>
              <a:t>Orthopedics &amp; Sports Medicine</a:t>
            </a:r>
            <a:endParaRPr dirty="0"/>
          </a:p>
        </p:txBody>
      </p:sp>
      <p:sp>
        <p:nvSpPr>
          <p:cNvPr id="853" name="Title 1"/>
          <p:cNvSpPr txBox="1">
            <a:spLocks noGrp="1"/>
          </p:cNvSpPr>
          <p:nvPr>
            <p:ph type="title"/>
          </p:nvPr>
        </p:nvSpPr>
        <p:spPr>
          <a:xfrm>
            <a:off x="838200" y="1261872"/>
            <a:ext cx="10515600" cy="101867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Nemours Sports Medicine - 4 Locations</a:t>
            </a:r>
            <a:endParaRPr dirty="0"/>
          </a:p>
        </p:txBody>
      </p:sp>
      <p:sp>
        <p:nvSpPr>
          <p:cNvPr id="854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1295399" y="3958499"/>
            <a:ext cx="1897855" cy="1808106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l"/>
            <a:endParaRPr lang="en-US" sz="2600" dirty="0"/>
          </a:p>
          <a:p>
            <a:pPr algn="l"/>
            <a:r>
              <a:rPr lang="en-US" sz="2600" dirty="0"/>
              <a:t>  Downtown </a:t>
            </a:r>
          </a:p>
          <a:p>
            <a:pPr algn="l"/>
            <a:r>
              <a:rPr lang="en-US" sz="2600" dirty="0"/>
              <a:t>  Jacksonville	</a:t>
            </a:r>
            <a:endParaRPr sz="2600" dirty="0"/>
          </a:p>
        </p:txBody>
      </p:sp>
      <p:sp>
        <p:nvSpPr>
          <p:cNvPr id="855" name="Text Placeholder 3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ClrTx/>
              <a:buSzTx/>
              <a:buFontTx/>
              <a:buNone/>
              <a:defRPr sz="1400"/>
            </a:pPr>
            <a:endParaRPr lang="en-US" sz="1500" dirty="0"/>
          </a:p>
          <a:p>
            <a:pPr marL="0" indent="0" algn="ctr">
              <a:buClrTx/>
              <a:buSzTx/>
              <a:buFontTx/>
              <a:buNone/>
              <a:defRPr sz="1400"/>
            </a:pPr>
            <a:r>
              <a:rPr lang="en-US" sz="2600" dirty="0"/>
              <a:t>Fleming</a:t>
            </a:r>
          </a:p>
          <a:p>
            <a:pPr marL="0" indent="0" algn="ctr">
              <a:buClrTx/>
              <a:buSzTx/>
              <a:buFontTx/>
              <a:buNone/>
              <a:defRPr sz="1400"/>
            </a:pPr>
            <a:r>
              <a:rPr lang="en-US" sz="2600" dirty="0"/>
              <a:t>Island</a:t>
            </a:r>
            <a:endParaRPr sz="2600" dirty="0"/>
          </a:p>
        </p:txBody>
      </p:sp>
      <p:sp>
        <p:nvSpPr>
          <p:cNvPr id="856" name="Text Placeholder 4"/>
          <p:cNvSpPr>
            <a:spLocks noGrp="1"/>
          </p:cNvSpPr>
          <p:nvPr>
            <p:ph type="body" idx="22"/>
          </p:nvPr>
        </p:nvSpPr>
        <p:spPr>
          <a:xfrm>
            <a:off x="6233151" y="3958499"/>
            <a:ext cx="2082157" cy="180810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ClrTx/>
              <a:buSzTx/>
              <a:buFontTx/>
              <a:buNone/>
              <a:defRPr sz="1400"/>
            </a:pPr>
            <a:endParaRPr lang="en-US" sz="1500" dirty="0"/>
          </a:p>
          <a:p>
            <a:pPr marL="0" indent="0" algn="ctr">
              <a:buClrTx/>
              <a:buSzTx/>
              <a:buFontTx/>
              <a:buNone/>
              <a:defRPr sz="1400"/>
            </a:pPr>
            <a:r>
              <a:rPr lang="en-US" sz="2600" dirty="0"/>
              <a:t>Jacksonville</a:t>
            </a:r>
          </a:p>
          <a:p>
            <a:pPr marL="0" indent="0" algn="ctr">
              <a:buClrTx/>
              <a:buSzTx/>
              <a:buFontTx/>
              <a:buNone/>
              <a:defRPr sz="1400"/>
            </a:pPr>
            <a:r>
              <a:rPr lang="en-US" sz="2600" dirty="0"/>
              <a:t>South </a:t>
            </a:r>
            <a:endParaRPr sz="2600" dirty="0"/>
          </a:p>
        </p:txBody>
      </p:sp>
      <p:sp>
        <p:nvSpPr>
          <p:cNvPr id="857" name="Text Placeholder 5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ClrTx/>
              <a:buSzTx/>
              <a:buFontTx/>
              <a:buNone/>
              <a:defRPr sz="1400"/>
            </a:pPr>
            <a:endParaRPr lang="en-US" sz="1500" dirty="0"/>
          </a:p>
          <a:p>
            <a:pPr marL="0" indent="0" algn="ctr">
              <a:buClrTx/>
              <a:buSzTx/>
              <a:buFontTx/>
              <a:buNone/>
              <a:defRPr sz="1400"/>
            </a:pPr>
            <a:endParaRPr lang="en-US" sz="2600" dirty="0"/>
          </a:p>
          <a:p>
            <a:pPr marL="0" indent="0" algn="ctr">
              <a:buClrTx/>
              <a:buSzTx/>
              <a:buFontTx/>
              <a:buNone/>
              <a:defRPr sz="1400"/>
            </a:pPr>
            <a:r>
              <a:rPr lang="en-US" sz="2600" dirty="0" err="1"/>
              <a:t>Nocatee</a:t>
            </a:r>
            <a:endParaRPr sz="2600" dirty="0"/>
          </a:p>
        </p:txBody>
      </p:sp>
      <p:pic>
        <p:nvPicPr>
          <p:cNvPr id="858" name="Picture Placeholder 6" descr="Picture Placeholder 6"/>
          <p:cNvPicPr>
            <a:picLocks noGrp="1" noChangeAspect="1"/>
          </p:cNvPicPr>
          <p:nvPr>
            <p:ph type="pic" idx="24"/>
          </p:nvPr>
        </p:nvPicPr>
        <p:blipFill>
          <a:blip r:embed="rId3"/>
          <a:srcRect/>
          <a:stretch>
            <a:fillRect/>
          </a:stretch>
        </p:blipFill>
        <p:spPr>
          <a:xfrm>
            <a:off x="1664492" y="2714597"/>
            <a:ext cx="1090614" cy="103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</p:spPr>
      </p:pic>
      <p:pic>
        <p:nvPicPr>
          <p:cNvPr id="859" name="Picture Placeholder 7" descr="Picture Placeholder 7"/>
          <p:cNvPicPr>
            <a:picLocks noGrp="1" noChangeAspect="1"/>
          </p:cNvPicPr>
          <p:nvPr>
            <p:ph type="pic" idx="25"/>
          </p:nvPr>
        </p:nvPicPr>
        <p:blipFill>
          <a:blip r:embed="rId3"/>
          <a:srcRect/>
          <a:stretch>
            <a:fillRect/>
          </a:stretch>
        </p:blipFill>
        <p:spPr>
          <a:xfrm>
            <a:off x="4203150" y="2700059"/>
            <a:ext cx="1090614" cy="103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</p:spPr>
      </p:pic>
      <p:pic>
        <p:nvPicPr>
          <p:cNvPr id="860" name="Picture Placeholder 8" descr="Picture Placeholder 8"/>
          <p:cNvPicPr>
            <a:picLocks noGrp="1" noChangeAspect="1"/>
          </p:cNvPicPr>
          <p:nvPr>
            <p:ph type="pic" idx="26"/>
          </p:nvPr>
        </p:nvPicPr>
        <p:blipFill>
          <a:blip r:embed="rId3"/>
          <a:srcRect/>
          <a:stretch>
            <a:fillRect/>
          </a:stretch>
        </p:blipFill>
        <p:spPr>
          <a:xfrm>
            <a:off x="6705721" y="2714597"/>
            <a:ext cx="1090614" cy="103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</p:spPr>
      </p:pic>
      <p:pic>
        <p:nvPicPr>
          <p:cNvPr id="861" name="Picture Placeholder 9" descr="Picture Placeholder 9"/>
          <p:cNvPicPr>
            <a:picLocks noGrp="1" noChangeAspect="1"/>
          </p:cNvPicPr>
          <p:nvPr>
            <p:ph type="pic" idx="27"/>
          </p:nvPr>
        </p:nvPicPr>
        <p:blipFill>
          <a:blip r:embed="rId3"/>
          <a:srcRect/>
          <a:stretch>
            <a:fillRect/>
          </a:stretch>
        </p:blipFill>
        <p:spPr>
          <a:xfrm>
            <a:off x="9208292" y="2714597"/>
            <a:ext cx="1090614" cy="103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</p:spPr>
      </p:pic>
      <p:sp>
        <p:nvSpPr>
          <p:cNvPr id="862" name="Text Placeholder 10"/>
          <p:cNvSpPr>
            <a:spLocks noGrp="1"/>
          </p:cNvSpPr>
          <p:nvPr>
            <p:ph type="body" idx="2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Courtesy Google Images</a:t>
            </a:r>
            <a:endParaRPr dirty="0"/>
          </a:p>
        </p:txBody>
      </p:sp>
      <p:sp>
        <p:nvSpPr>
          <p:cNvPr id="863" name="Slide Number Placeholder 12"/>
          <p:cNvSpPr txBox="1">
            <a:spLocks noGrp="1"/>
          </p:cNvSpPr>
          <p:nvPr>
            <p:ph type="sldNum" sz="quarter" idx="2"/>
          </p:nvPr>
        </p:nvSpPr>
        <p:spPr>
          <a:xfrm>
            <a:off x="838199" y="310388"/>
            <a:ext cx="182216" cy="177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AB8603-2AEE-EB49-83A6-17931B5FC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755" y="2671806"/>
            <a:ext cx="1841500" cy="1104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2F2197-B865-6843-A935-062B14AB5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202" y="2720177"/>
            <a:ext cx="2185934" cy="1086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6F704C-0814-924C-9D1C-79E52A53A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305" y="2700438"/>
            <a:ext cx="1955800" cy="102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93A02-5660-D645-86A5-A899F475E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2398" y="2700059"/>
            <a:ext cx="1902402" cy="143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1358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9827F8-33A9-D249-B25F-086D938B7B12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Arthrex Consultant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AOSSM BOLD Leadership Playmaker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AANA Faculty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PRiSM</a:t>
            </a:r>
            <a:r>
              <a:rPr lang="en-US" dirty="0"/>
              <a:t> Knee Ligament RIG Chair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RJOS Scientific Committee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POSNA Public Education and Media Relations Committee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Arthrex Research Grant Awardee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Recent JAAOS </a:t>
            </a:r>
            <a:r>
              <a:rPr lang="en-US" i="1" dirty="0"/>
              <a:t>Unplugged</a:t>
            </a:r>
            <a:r>
              <a:rPr lang="en-US" dirty="0"/>
              <a:t> Podcast Host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BBC8D0-8196-074B-B704-35CB01C66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D412BE7-6D30-9A40-B0AE-47296A34576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4" r="17374"/>
          <a:stretch>
            <a:fillRect/>
          </a:stretch>
        </p:blipFill>
        <p:spPr>
          <a:xfrm>
            <a:off x="0" y="614362"/>
            <a:ext cx="6096000" cy="6243639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6D20E18-3ECC-854C-ABC0-575BA3883C19}"/>
              </a:ext>
            </a:extLst>
          </p:cNvPr>
          <p:cNvSpPr txBox="1"/>
          <p:nvPr/>
        </p:nvSpPr>
        <p:spPr>
          <a:xfrm>
            <a:off x="1366519" y="306956"/>
            <a:ext cx="4114801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en-US" dirty="0"/>
              <a:t>Orthopedics and Sports Medicine</a:t>
            </a:r>
            <a:endParaRPr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7BFB97B-1B8F-8C4C-86BC-982BE7C3560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38199" y="310388"/>
            <a:ext cx="173881" cy="177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76884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Footer Placeholder 6"/>
          <p:cNvSpPr txBox="1"/>
          <p:nvPr/>
        </p:nvSpPr>
        <p:spPr>
          <a:xfrm>
            <a:off x="1366519" y="306956"/>
            <a:ext cx="4114801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09C8A"/>
                </a:solidFill>
                <a:effectLst/>
                <a:uLnTx/>
                <a:uFillTx/>
                <a:latin typeface="Montserrat"/>
                <a:sym typeface="Montserrat"/>
              </a:rPr>
              <a:t>Orthopedics &amp; Sports Medicine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309C8A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714" name="Title 1"/>
          <p:cNvSpPr txBox="1">
            <a:spLocks noGrp="1"/>
          </p:cNvSpPr>
          <p:nvPr>
            <p:ph type="title"/>
          </p:nvPr>
        </p:nvSpPr>
        <p:spPr>
          <a:xfrm>
            <a:off x="4781067" y="829232"/>
            <a:ext cx="6898107" cy="65768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</a:rPr>
              <a:t>The Knee Exam</a:t>
            </a:r>
            <a:endParaRPr dirty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16" name="Picture Placeholder 3" descr="Picture Placeholder 3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r="1"/>
          <a:stretch>
            <a:fillRect/>
          </a:stretch>
        </p:blipFill>
        <p:spPr>
          <a:xfrm>
            <a:off x="465137" y="1261872"/>
            <a:ext cx="3232945" cy="32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</p:spPr>
      </p:pic>
      <p:sp>
        <p:nvSpPr>
          <p:cNvPr id="719" name="Slide Number Placeholder 7"/>
          <p:cNvSpPr txBox="1">
            <a:spLocks noGrp="1"/>
          </p:cNvSpPr>
          <p:nvPr>
            <p:ph type="sldNum" sz="quarter" idx="2"/>
          </p:nvPr>
        </p:nvSpPr>
        <p:spPr>
          <a:xfrm>
            <a:off x="838199" y="310388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309C8A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09C8A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88A2D3-2063-BF45-8764-AFB0641EE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5"/>
          <a:stretch/>
        </p:blipFill>
        <p:spPr>
          <a:xfrm>
            <a:off x="400208" y="806360"/>
            <a:ext cx="3362801" cy="5904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966DD2-BDAB-3140-A6AC-D3770EA56B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7" r="8996"/>
          <a:stretch/>
        </p:blipFill>
        <p:spPr>
          <a:xfrm>
            <a:off x="4215540" y="1486915"/>
            <a:ext cx="4370522" cy="25626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4A0804-6A10-4046-BB7B-C4D39FB97E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r="9231"/>
          <a:stretch/>
        </p:blipFill>
        <p:spPr>
          <a:xfrm>
            <a:off x="7625166" y="4237228"/>
            <a:ext cx="4432516" cy="250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5768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AEE948-4463-9449-BB22-0744768EB745}"/>
              </a:ext>
            </a:extLst>
          </p:cNvPr>
          <p:cNvSpPr/>
          <p:nvPr/>
        </p:nvSpPr>
        <p:spPr>
          <a:xfrm>
            <a:off x="1073" y="5943599"/>
            <a:ext cx="12190927" cy="914400"/>
          </a:xfrm>
          <a:prstGeom prst="rect">
            <a:avLst/>
          </a:prstGeom>
          <a:solidFill>
            <a:srgbClr val="36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AA1AEF5-70A7-1243-A1ED-031128F10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4115"/>
            <a:ext cx="6059905" cy="4117716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Identify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Cause of pain, locking, or symptoms</a:t>
            </a:r>
          </a:p>
          <a:p>
            <a:pPr lvl="1"/>
            <a:r>
              <a:rPr lang="en-US" sz="2200" dirty="0">
                <a:solidFill>
                  <a:schemeClr val="accent4"/>
                </a:solidFill>
              </a:rPr>
              <a:t>Red</a:t>
            </a:r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Flags</a:t>
            </a:r>
          </a:p>
          <a:p>
            <a:endParaRPr lang="en-US" sz="22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r>
              <a:rPr lang="en-US" sz="2200" dirty="0">
                <a:solidFill>
                  <a:schemeClr val="accent4"/>
                </a:solidFill>
              </a:rPr>
              <a:t>Red</a:t>
            </a:r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Flags Warrant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Need for further imaging (</a:t>
            </a:r>
            <a:r>
              <a:rPr lang="en-US" sz="22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Xray</a:t>
            </a:r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)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Need for advanced imaging (MRI)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Referral to 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125D7B-B4F1-2747-8CB5-B3F222F40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63" y="711011"/>
            <a:ext cx="10515600" cy="811336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The Knee Exam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4A0FF5-B7E2-AC45-B4B0-40A8AFDD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744153"/>
            <a:ext cx="3977640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1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AEE948-4463-9449-BB22-0744768EB745}"/>
              </a:ext>
            </a:extLst>
          </p:cNvPr>
          <p:cNvSpPr/>
          <p:nvPr/>
        </p:nvSpPr>
        <p:spPr>
          <a:xfrm>
            <a:off x="1073" y="5943599"/>
            <a:ext cx="12190927" cy="914400"/>
          </a:xfrm>
          <a:prstGeom prst="rect">
            <a:avLst/>
          </a:prstGeom>
          <a:solidFill>
            <a:srgbClr val="36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AA1AEF5-70A7-1243-A1ED-031128F10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4115"/>
            <a:ext cx="6059905" cy="4974658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accent4"/>
                </a:solidFill>
              </a:rPr>
              <a:t>Red Flags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Knee Effusion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Locking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Inability to bear weight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Range of motion loss/difference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Positive Testing</a:t>
            </a:r>
          </a:p>
          <a:p>
            <a:endParaRPr lang="en-US" sz="22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r>
              <a:rPr lang="en-US" sz="2200" dirty="0">
                <a:solidFill>
                  <a:schemeClr val="accent4"/>
                </a:solidFill>
              </a:rPr>
              <a:t>Red</a:t>
            </a:r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Flags Warrant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Need for further imaging (</a:t>
            </a:r>
            <a:r>
              <a:rPr lang="en-US" sz="22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Xray</a:t>
            </a:r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)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Need for advanced imaging (MRI)</a:t>
            </a:r>
          </a:p>
          <a:p>
            <a:pPr lvl="1"/>
            <a:r>
              <a:rPr lang="en-US" sz="2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Referral to 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125D7B-B4F1-2747-8CB5-B3F222F40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63" y="711011"/>
            <a:ext cx="10515600" cy="811336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The Knee Exam</a:t>
            </a:r>
          </a:p>
        </p:txBody>
      </p:sp>
      <p:pic>
        <p:nvPicPr>
          <p:cNvPr id="7" name="Picture 2" descr="Can I prevent an ACL injury? · Physio Smart">
            <a:extLst>
              <a:ext uri="{FF2B5EF4-FFF2-40B4-BE49-F238E27FC236}">
                <a16:creationId xmlns:a16="http://schemas.microsoft.com/office/drawing/2014/main" id="{6E92C127-6CB3-A84D-99A8-2166DBB70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8AC7C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194" r="16082" b="-194"/>
          <a:stretch/>
        </p:blipFill>
        <p:spPr bwMode="auto">
          <a:xfrm>
            <a:off x="6730646" y="2200758"/>
            <a:ext cx="4916093" cy="3363133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36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309C8A"/>
      </a:dk1>
      <a:lt1>
        <a:srgbClr val="309C8A"/>
      </a:lt1>
      <a:dk2>
        <a:srgbClr val="A7A7A7"/>
      </a:dk2>
      <a:lt2>
        <a:srgbClr val="535353"/>
      </a:lt2>
      <a:accent1>
        <a:srgbClr val="309C8A"/>
      </a:accent1>
      <a:accent2>
        <a:srgbClr val="004169"/>
      </a:accent2>
      <a:accent3>
        <a:srgbClr val="6660A6"/>
      </a:accent3>
      <a:accent4>
        <a:srgbClr val="F05966"/>
      </a:accent4>
      <a:accent5>
        <a:srgbClr val="00ACBA"/>
      </a:accent5>
      <a:accent6>
        <a:srgbClr val="FAAD1D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3E0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emours_Sci" id="{81273B6D-1A3B-624B-99DE-22E559A3A360}" vid="{A44FCA7C-2D6E-7B44-986A-BBC346940C65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09C8A"/>
      </a:accent1>
      <a:accent2>
        <a:srgbClr val="004169"/>
      </a:accent2>
      <a:accent3>
        <a:srgbClr val="6660A6"/>
      </a:accent3>
      <a:accent4>
        <a:srgbClr val="F05966"/>
      </a:accent4>
      <a:accent5>
        <a:srgbClr val="00ACBA"/>
      </a:accent5>
      <a:accent6>
        <a:srgbClr val="FAAD1D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3E0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15173</TotalTime>
  <Words>564</Words>
  <Application>Microsoft Office PowerPoint</Application>
  <PresentationFormat>Widescreen</PresentationFormat>
  <Paragraphs>148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Franklin Gothic Book</vt:lpstr>
      <vt:lpstr>Montserrat</vt:lpstr>
      <vt:lpstr>Montserrat Medium</vt:lpstr>
      <vt:lpstr>Times New Roman</vt:lpstr>
      <vt:lpstr>Office Theme</vt:lpstr>
      <vt:lpstr>The Orthopedic Knee Exam</vt:lpstr>
      <vt:lpstr>Education &amp; Training</vt:lpstr>
      <vt:lpstr>Areas of Expertise</vt:lpstr>
      <vt:lpstr>Team Physician &amp; Event Coverage</vt:lpstr>
      <vt:lpstr>Nemours Sports Medicine - 4 Locations</vt:lpstr>
      <vt:lpstr>Disclosures</vt:lpstr>
      <vt:lpstr>The Knee Exam</vt:lpstr>
      <vt:lpstr>The Knee Exam</vt:lpstr>
      <vt:lpstr>The Knee Exam</vt:lpstr>
      <vt:lpstr>Main Tests</vt:lpstr>
      <vt:lpstr>Positive Testing</vt:lpstr>
      <vt:lpstr>Less Concerning Findings</vt:lpstr>
      <vt:lpstr>The Knee Exam</vt:lpstr>
      <vt:lpstr>Questions?  </vt:lpstr>
      <vt:lpstr>Thank You!!!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Pediatric Sports:  Diagnosis &amp; Treatment</dc:title>
  <dc:creator>sspearcemd@gmail.com</dc:creator>
  <cp:lastModifiedBy>Gato-Gomez, Ivy</cp:lastModifiedBy>
  <cp:revision>262</cp:revision>
  <dcterms:created xsi:type="dcterms:W3CDTF">2023-09-24T11:33:17Z</dcterms:created>
  <dcterms:modified xsi:type="dcterms:W3CDTF">2024-04-02T20:37:43Z</dcterms:modified>
</cp:coreProperties>
</file>