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59" r:id="rId5"/>
  </p:sldMasterIdLst>
  <p:sldIdLst>
    <p:sldId id="256" r:id="rId6"/>
    <p:sldId id="257" r:id="rId7"/>
    <p:sldId id="258" r:id="rId8"/>
    <p:sldId id="259" r:id="rId9"/>
    <p:sldId id="344" r:id="rId10"/>
    <p:sldId id="318" r:id="rId11"/>
    <p:sldId id="261" r:id="rId12"/>
    <p:sldId id="262" r:id="rId13"/>
    <p:sldId id="263" r:id="rId14"/>
    <p:sldId id="264" r:id="rId15"/>
    <p:sldId id="265" r:id="rId16"/>
    <p:sldId id="266" r:id="rId17"/>
    <p:sldId id="319" r:id="rId18"/>
    <p:sldId id="326" r:id="rId19"/>
    <p:sldId id="277" r:id="rId20"/>
    <p:sldId id="278" r:id="rId21"/>
    <p:sldId id="327" r:id="rId22"/>
    <p:sldId id="276" r:id="rId23"/>
    <p:sldId id="268" r:id="rId24"/>
    <p:sldId id="275" r:id="rId25"/>
    <p:sldId id="274" r:id="rId26"/>
    <p:sldId id="273" r:id="rId27"/>
    <p:sldId id="272" r:id="rId28"/>
    <p:sldId id="271" r:id="rId29"/>
    <p:sldId id="279" r:id="rId30"/>
    <p:sldId id="281" r:id="rId31"/>
    <p:sldId id="280" r:id="rId32"/>
    <p:sldId id="288" r:id="rId33"/>
    <p:sldId id="286" r:id="rId34"/>
    <p:sldId id="328" r:id="rId35"/>
    <p:sldId id="287" r:id="rId36"/>
    <p:sldId id="285" r:id="rId37"/>
    <p:sldId id="284" r:id="rId38"/>
    <p:sldId id="283" r:id="rId39"/>
    <p:sldId id="270" r:id="rId40"/>
    <p:sldId id="320" r:id="rId41"/>
    <p:sldId id="305" r:id="rId42"/>
    <p:sldId id="289" r:id="rId43"/>
    <p:sldId id="291" r:id="rId44"/>
    <p:sldId id="292" r:id="rId45"/>
    <p:sldId id="293" r:id="rId46"/>
    <p:sldId id="343" r:id="rId47"/>
    <p:sldId id="294" r:id="rId48"/>
    <p:sldId id="329" r:id="rId49"/>
    <p:sldId id="321" r:id="rId50"/>
    <p:sldId id="303" r:id="rId51"/>
    <p:sldId id="304" r:id="rId52"/>
    <p:sldId id="302" r:id="rId53"/>
    <p:sldId id="300" r:id="rId54"/>
    <p:sldId id="301" r:id="rId55"/>
    <p:sldId id="295" r:id="rId56"/>
    <p:sldId id="322" r:id="rId57"/>
    <p:sldId id="298" r:id="rId58"/>
    <p:sldId id="297" r:id="rId59"/>
    <p:sldId id="290" r:id="rId60"/>
    <p:sldId id="323" r:id="rId61"/>
    <p:sldId id="312" r:id="rId62"/>
    <p:sldId id="353" r:id="rId63"/>
    <p:sldId id="355" r:id="rId64"/>
    <p:sldId id="354" r:id="rId65"/>
    <p:sldId id="311" r:id="rId66"/>
    <p:sldId id="310" r:id="rId67"/>
    <p:sldId id="309" r:id="rId68"/>
    <p:sldId id="308" r:id="rId69"/>
    <p:sldId id="307" r:id="rId70"/>
    <p:sldId id="324" r:id="rId71"/>
    <p:sldId id="317" r:id="rId72"/>
    <p:sldId id="316" r:id="rId73"/>
    <p:sldId id="315" r:id="rId74"/>
    <p:sldId id="345" r:id="rId75"/>
    <p:sldId id="330" r:id="rId76"/>
    <p:sldId id="331" r:id="rId77"/>
    <p:sldId id="346" r:id="rId78"/>
    <p:sldId id="332" r:id="rId79"/>
    <p:sldId id="347" r:id="rId80"/>
    <p:sldId id="333" r:id="rId81"/>
    <p:sldId id="334" r:id="rId82"/>
    <p:sldId id="348" r:id="rId83"/>
    <p:sldId id="335" r:id="rId84"/>
    <p:sldId id="336" r:id="rId85"/>
    <p:sldId id="349" r:id="rId86"/>
    <p:sldId id="337" r:id="rId87"/>
    <p:sldId id="350" r:id="rId88"/>
    <p:sldId id="339" r:id="rId89"/>
    <p:sldId id="351" r:id="rId90"/>
    <p:sldId id="352" r:id="rId91"/>
    <p:sldId id="325" r:id="rId92"/>
    <p:sldId id="358" r:id="rId9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19C8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D5618BD-2EDA-4577-B9B0-0DB784996DE4}" v="10" dt="2024-10-07T12:52:23.8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viewProps" Target="viewProps.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tableStyles" Target="tableStyle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microsoft.com/office/2015/10/relationships/revisionInfo" Target="revisionInfo.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2.jpe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5.jpe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Master" Target="../slideMasters/slideMaster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7BBBA53-BC68-4954-8B66-3506E62E252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E045949-B8BE-4071-A1BC-6A88BC82C74D}"/>
              </a:ext>
            </a:extLst>
          </p:cNvPr>
          <p:cNvSpPr>
            <a:spLocks noGrp="1"/>
          </p:cNvSpPr>
          <p:nvPr>
            <p:ph type="ctrTitle"/>
          </p:nvPr>
        </p:nvSpPr>
        <p:spPr>
          <a:xfrm>
            <a:off x="6096000" y="1122363"/>
            <a:ext cx="5882640" cy="2387600"/>
          </a:xfrm>
        </p:spPr>
        <p:txBody>
          <a:bodyPr anchor="b"/>
          <a:lstStyle>
            <a:lvl1pPr algn="l">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566877DE-62B5-4EA7-AA97-D6E3A1D55732}"/>
              </a:ext>
            </a:extLst>
          </p:cNvPr>
          <p:cNvSpPr>
            <a:spLocks noGrp="1"/>
          </p:cNvSpPr>
          <p:nvPr>
            <p:ph type="subTitle" idx="1"/>
          </p:nvPr>
        </p:nvSpPr>
        <p:spPr>
          <a:xfrm>
            <a:off x="6095998" y="3602038"/>
            <a:ext cx="5882641"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1E02759-952F-46FE-B978-E6AF2FA19B0B}"/>
              </a:ext>
            </a:extLst>
          </p:cNvPr>
          <p:cNvSpPr>
            <a:spLocks noGrp="1"/>
          </p:cNvSpPr>
          <p:nvPr>
            <p:ph type="dt" sz="half" idx="10"/>
          </p:nvPr>
        </p:nvSpPr>
        <p:spPr/>
        <p:txBody>
          <a:bodyPr/>
          <a:lstStyle/>
          <a:p>
            <a:fld id="{2E76EB32-FE09-4280-85FD-B5AA2BE5A68C}" type="datetimeFigureOut">
              <a:rPr lang="en-US" smtClean="0"/>
              <a:t>10/7/2024</a:t>
            </a:fld>
            <a:endParaRPr lang="en-US"/>
          </a:p>
        </p:txBody>
      </p:sp>
      <p:sp>
        <p:nvSpPr>
          <p:cNvPr id="5" name="Footer Placeholder 4">
            <a:extLst>
              <a:ext uri="{FF2B5EF4-FFF2-40B4-BE49-F238E27FC236}">
                <a16:creationId xmlns:a16="http://schemas.microsoft.com/office/drawing/2014/main" id="{2F0E01BD-03C3-4277-B886-AE962DED97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56DD91-CD31-4DD3-A63E-4F30E949C7D2}"/>
              </a:ext>
            </a:extLst>
          </p:cNvPr>
          <p:cNvSpPr>
            <a:spLocks noGrp="1"/>
          </p:cNvSpPr>
          <p:nvPr>
            <p:ph type="sldNum" sz="quarter" idx="12"/>
          </p:nvPr>
        </p:nvSpPr>
        <p:spPr/>
        <p:txBody>
          <a:bodyPr/>
          <a:lstStyle/>
          <a:p>
            <a:fld id="{2E74F6C5-A229-4C05-8B7A-4CD3DF4D8BA7}" type="slidenum">
              <a:rPr lang="en-US" smtClean="0"/>
              <a:t>‹#›</a:t>
            </a:fld>
            <a:endParaRPr lang="en-US"/>
          </a:p>
        </p:txBody>
      </p:sp>
    </p:spTree>
    <p:extLst>
      <p:ext uri="{BB962C8B-B14F-4D97-AF65-F5344CB8AC3E}">
        <p14:creationId xmlns:p14="http://schemas.microsoft.com/office/powerpoint/2010/main" val="39183078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ver Slide Option 1">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259F31-F5CA-E357-847A-C9315B6B8C80}"/>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267FEAD3-F3D4-A64A-82C8-C068ECFD3119}"/>
              </a:ext>
            </a:extLst>
          </p:cNvPr>
          <p:cNvSpPr>
            <a:spLocks noGrp="1"/>
          </p:cNvSpPr>
          <p:nvPr>
            <p:ph type="ctrTitle" hasCustomPrompt="1"/>
          </p:nvPr>
        </p:nvSpPr>
        <p:spPr>
          <a:xfrm>
            <a:off x="6402597" y="1760636"/>
            <a:ext cx="5107446" cy="2150964"/>
          </a:xfrm>
        </p:spPr>
        <p:txBody>
          <a:bodyPr wrap="none" lIns="0" tIns="0" rIns="0" bIns="0" anchor="t" anchorCtr="0">
            <a:noAutofit/>
          </a:bodyPr>
          <a:lstStyle>
            <a:lvl1pPr algn="l">
              <a:defRPr sz="5000">
                <a:solidFill>
                  <a:srgbClr val="FFFFFF"/>
                </a:solidFill>
              </a:defRPr>
            </a:lvl1pPr>
          </a:lstStyle>
          <a:p>
            <a:r>
              <a:rPr lang="en-US"/>
              <a:t>Click to edit </a:t>
            </a:r>
            <a:br>
              <a:rPr lang="en-US"/>
            </a:br>
            <a:r>
              <a:rPr lang="en-US"/>
              <a:t>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6430781" y="4179051"/>
            <a:ext cx="5107447" cy="888250"/>
          </a:xfrm>
        </p:spPr>
        <p:txBody>
          <a:bodyPr lIns="0" tIns="0" rIns="0" bIns="0" anchor="t" anchorCtr="0">
            <a:normAutofit/>
          </a:bodyPr>
          <a:lstStyle>
            <a:lvl1pPr marL="0" indent="0" algn="l">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pic>
        <p:nvPicPr>
          <p:cNvPr id="8" name="Picture 7">
            <a:extLst>
              <a:ext uri="{FF2B5EF4-FFF2-40B4-BE49-F238E27FC236}">
                <a16:creationId xmlns:a16="http://schemas.microsoft.com/office/drawing/2014/main" id="{14D38D58-E0B3-E44A-A586-676D694560A5}"/>
              </a:ext>
            </a:extLst>
          </p:cNvPr>
          <p:cNvPicPr>
            <a:picLocks noChangeAspect="1"/>
          </p:cNvPicPr>
          <p:nvPr userDrawn="1"/>
        </p:nvPicPr>
        <p:blipFill>
          <a:blip r:embed="rId2"/>
          <a:stretch>
            <a:fillRect/>
          </a:stretch>
        </p:blipFill>
        <p:spPr>
          <a:xfrm>
            <a:off x="6402598" y="1361402"/>
            <a:ext cx="2096022" cy="176588"/>
          </a:xfrm>
          <a:prstGeom prst="rect">
            <a:avLst/>
          </a:prstGeom>
        </p:spPr>
      </p:pic>
      <p:pic>
        <p:nvPicPr>
          <p:cNvPr id="10" name="Picture 9">
            <a:extLst>
              <a:ext uri="{FF2B5EF4-FFF2-40B4-BE49-F238E27FC236}">
                <a16:creationId xmlns:a16="http://schemas.microsoft.com/office/drawing/2014/main" id="{2BCAE8B1-097B-B94B-95CD-34DD4FB3BA5D}"/>
              </a:ext>
            </a:extLst>
          </p:cNvPr>
          <p:cNvPicPr>
            <a:picLocks noChangeAspect="1"/>
          </p:cNvPicPr>
          <p:nvPr userDrawn="1"/>
        </p:nvPicPr>
        <p:blipFill>
          <a:blip r:embed="rId3"/>
          <a:stretch>
            <a:fillRect/>
          </a:stretch>
        </p:blipFill>
        <p:spPr>
          <a:xfrm>
            <a:off x="10342617" y="5482972"/>
            <a:ext cx="1195611" cy="997717"/>
          </a:xfrm>
          <a:prstGeom prst="rect">
            <a:avLst/>
          </a:prstGeom>
        </p:spPr>
      </p:pic>
      <p:pic>
        <p:nvPicPr>
          <p:cNvPr id="4" name="Picture 3">
            <a:extLst>
              <a:ext uri="{FF2B5EF4-FFF2-40B4-BE49-F238E27FC236}">
                <a16:creationId xmlns:a16="http://schemas.microsoft.com/office/drawing/2014/main" id="{88BCDF98-1310-A14E-97B0-8EE70957CCC6}"/>
              </a:ext>
            </a:extLst>
          </p:cNvPr>
          <p:cNvPicPr>
            <a:picLocks noChangeAspect="1"/>
          </p:cNvPicPr>
          <p:nvPr userDrawn="1"/>
        </p:nvPicPr>
        <p:blipFill>
          <a:blip r:embed="rId4">
            <a:extLst>
              <a:ext uri="{28A0092B-C50C-407E-A947-70E740481C1C}">
                <a14:useLocalDpi xmlns:a14="http://schemas.microsoft.com/office/drawing/2010/main"/>
              </a:ext>
            </a:extLst>
          </a:blip>
          <a:srcRect t="-4948" r="-2832"/>
          <a:stretch>
            <a:fillRect/>
          </a:stretch>
        </p:blipFill>
        <p:spPr>
          <a:xfrm>
            <a:off x="0" y="782199"/>
            <a:ext cx="6268598" cy="6075802"/>
          </a:xfrm>
          <a:prstGeom prst="rect">
            <a:avLst/>
          </a:prstGeom>
        </p:spPr>
      </p:pic>
    </p:spTree>
    <p:extLst>
      <p:ext uri="{BB962C8B-B14F-4D97-AF65-F5344CB8AC3E}">
        <p14:creationId xmlns:p14="http://schemas.microsoft.com/office/powerpoint/2010/main" val="2066214819"/>
      </p:ext>
    </p:extLst>
  </p:cSld>
  <p:clrMapOvr>
    <a:overrideClrMapping bg1="dk1" tx1="lt1" bg2="dk2" tx2="lt2" accent1="accent1" accent2="accent2" accent3="accent3" accent4="accent4" accent5="accent5" accent6="accent6" hlink="hlink" folHlink="folHlink"/>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ver Slide Option 2">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E85138-489F-1F68-0552-4060DF2103B1}"/>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267FEAD3-F3D4-A64A-82C8-C068ECFD3119}"/>
              </a:ext>
            </a:extLst>
          </p:cNvPr>
          <p:cNvSpPr>
            <a:spLocks noGrp="1"/>
          </p:cNvSpPr>
          <p:nvPr>
            <p:ph type="ctrTitle" hasCustomPrompt="1"/>
          </p:nvPr>
        </p:nvSpPr>
        <p:spPr>
          <a:xfrm>
            <a:off x="816805" y="1760636"/>
            <a:ext cx="9142203" cy="1489460"/>
          </a:xfrm>
        </p:spPr>
        <p:txBody>
          <a:bodyPr wrap="none" lIns="0" tIns="0" rIns="0" bIns="0" anchor="t" anchorCtr="0">
            <a:noAutofit/>
          </a:bodyPr>
          <a:lstStyle>
            <a:lvl1pPr algn="l">
              <a:defRPr sz="5000">
                <a:solidFill>
                  <a:srgbClr val="FFFFFF"/>
                </a:solidFill>
              </a:defRPr>
            </a:lvl1pPr>
          </a:lstStyle>
          <a:p>
            <a:r>
              <a:rPr lang="en-US"/>
              <a:t>Click to edit </a:t>
            </a:r>
            <a:br>
              <a:rPr lang="en-US"/>
            </a:br>
            <a:r>
              <a:rPr lang="en-US"/>
              <a:t>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831161" y="4397080"/>
            <a:ext cx="9142203" cy="888250"/>
          </a:xfrm>
        </p:spPr>
        <p:txBody>
          <a:bodyPr lIns="0" tIns="0" rIns="0" bIns="0" anchor="t" anchorCtr="0">
            <a:normAutofit/>
          </a:bodyPr>
          <a:lstStyle>
            <a:lvl1pPr marL="0" indent="0" algn="l">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pic>
        <p:nvPicPr>
          <p:cNvPr id="10" name="Picture 9">
            <a:extLst>
              <a:ext uri="{FF2B5EF4-FFF2-40B4-BE49-F238E27FC236}">
                <a16:creationId xmlns:a16="http://schemas.microsoft.com/office/drawing/2014/main" id="{2BCAE8B1-097B-B94B-95CD-34DD4FB3BA5D}"/>
              </a:ext>
            </a:extLst>
          </p:cNvPr>
          <p:cNvPicPr>
            <a:picLocks noChangeAspect="1"/>
          </p:cNvPicPr>
          <p:nvPr userDrawn="1"/>
        </p:nvPicPr>
        <p:blipFill>
          <a:blip r:embed="rId2"/>
          <a:stretch>
            <a:fillRect/>
          </a:stretch>
        </p:blipFill>
        <p:spPr>
          <a:xfrm>
            <a:off x="10342617" y="5482972"/>
            <a:ext cx="1195611" cy="997717"/>
          </a:xfrm>
          <a:prstGeom prst="rect">
            <a:avLst/>
          </a:prstGeom>
        </p:spPr>
      </p:pic>
      <p:sp>
        <p:nvSpPr>
          <p:cNvPr id="3" name="Text Placeholder 2">
            <a:extLst>
              <a:ext uri="{FF2B5EF4-FFF2-40B4-BE49-F238E27FC236}">
                <a16:creationId xmlns:a16="http://schemas.microsoft.com/office/drawing/2014/main" id="{96E74104-E9E2-EB43-94D0-A95C7363AD13}"/>
              </a:ext>
            </a:extLst>
          </p:cNvPr>
          <p:cNvSpPr>
            <a:spLocks noGrp="1"/>
          </p:cNvSpPr>
          <p:nvPr>
            <p:ph type="body" sz="quarter" idx="10" hasCustomPrompt="1"/>
          </p:nvPr>
        </p:nvSpPr>
        <p:spPr>
          <a:xfrm>
            <a:off x="831161" y="3423755"/>
            <a:ext cx="9127847" cy="368300"/>
          </a:xfrm>
        </p:spPr>
        <p:txBody>
          <a:bodyPr>
            <a:normAutofit/>
          </a:bodyPr>
          <a:lstStyle>
            <a:lvl1pPr marL="0" indent="0">
              <a:buFontTx/>
              <a:buNone/>
              <a:defRPr sz="2800" b="1" i="1">
                <a:solidFill>
                  <a:srgbClr val="FFFFFF"/>
                </a:solidFill>
                <a:latin typeface="Times New Roman" panose="02020603050405020304" pitchFamily="18" charset="0"/>
                <a:cs typeface="Times New Roman" panose="02020603050405020304" pitchFamily="18" charset="0"/>
              </a:defRPr>
            </a:lvl1pPr>
            <a:lvl2pPr>
              <a:defRPr b="1" i="1">
                <a:latin typeface="Times New Roman" panose="02020603050405020304" pitchFamily="18" charset="0"/>
                <a:cs typeface="Times New Roman" panose="02020603050405020304" pitchFamily="18" charset="0"/>
              </a:defRPr>
            </a:lvl2pPr>
            <a:lvl3pPr>
              <a:defRPr b="1" i="1">
                <a:latin typeface="Times New Roman" panose="02020603050405020304" pitchFamily="18" charset="0"/>
                <a:cs typeface="Times New Roman" panose="02020603050405020304" pitchFamily="18" charset="0"/>
              </a:defRPr>
            </a:lvl3pPr>
            <a:lvl4pPr>
              <a:defRPr b="1" i="1">
                <a:latin typeface="Times New Roman" panose="02020603050405020304" pitchFamily="18" charset="0"/>
                <a:cs typeface="Times New Roman" panose="02020603050405020304" pitchFamily="18" charset="0"/>
              </a:defRPr>
            </a:lvl4pPr>
            <a:lvl5pPr>
              <a:defRPr b="1" i="1">
                <a:latin typeface="Times New Roman" panose="02020603050405020304" pitchFamily="18" charset="0"/>
                <a:cs typeface="Times New Roman" panose="02020603050405020304" pitchFamily="18" charset="0"/>
              </a:defRPr>
            </a:lvl5pPr>
          </a:lstStyle>
          <a:p>
            <a:pPr lvl="0"/>
            <a:r>
              <a:rPr lang="en-US"/>
              <a:t>Click to edit Master text subhead</a:t>
            </a:r>
          </a:p>
        </p:txBody>
      </p:sp>
      <p:sp>
        <p:nvSpPr>
          <p:cNvPr id="15" name="Text Placeholder 14">
            <a:extLst>
              <a:ext uri="{FF2B5EF4-FFF2-40B4-BE49-F238E27FC236}">
                <a16:creationId xmlns:a16="http://schemas.microsoft.com/office/drawing/2014/main" id="{A17C13C5-0088-6F44-855E-27348104C80D}"/>
              </a:ext>
            </a:extLst>
          </p:cNvPr>
          <p:cNvSpPr>
            <a:spLocks noGrp="1"/>
          </p:cNvSpPr>
          <p:nvPr>
            <p:ph type="body" sz="quarter" idx="11" hasCustomPrompt="1"/>
          </p:nvPr>
        </p:nvSpPr>
        <p:spPr>
          <a:xfrm>
            <a:off x="816805" y="6286220"/>
            <a:ext cx="3411538" cy="388938"/>
          </a:xfrm>
        </p:spPr>
        <p:txBody>
          <a:bodyPr>
            <a:normAutofit/>
          </a:bodyPr>
          <a:lstStyle>
            <a:lvl1pPr marL="0" indent="0">
              <a:buFontTx/>
              <a:buNone/>
              <a:defRPr sz="1200" b="0" i="0">
                <a:solidFill>
                  <a:srgbClr val="FFFFFF"/>
                </a:solidFill>
                <a:latin typeface="Montserrat Medium" pitchFamily="2" charset="77"/>
              </a:defRPr>
            </a:lvl1pPr>
            <a:lvl3pPr marL="914400" indent="0">
              <a:buNone/>
              <a:defRPr/>
            </a:lvl3pPr>
          </a:lstStyle>
          <a:p>
            <a:pPr lvl="0"/>
            <a:r>
              <a:rPr lang="en-US"/>
              <a:t>Click to edit Master text date</a:t>
            </a:r>
          </a:p>
        </p:txBody>
      </p:sp>
      <p:pic>
        <p:nvPicPr>
          <p:cNvPr id="17" name="Picture 16">
            <a:extLst>
              <a:ext uri="{FF2B5EF4-FFF2-40B4-BE49-F238E27FC236}">
                <a16:creationId xmlns:a16="http://schemas.microsoft.com/office/drawing/2014/main" id="{DD068DFC-3EDC-BE4A-88FB-9CCBB275DC16}"/>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31161" y="1364303"/>
            <a:ext cx="2093976" cy="170785"/>
          </a:xfrm>
          <a:prstGeom prst="rect">
            <a:avLst/>
          </a:prstGeom>
        </p:spPr>
      </p:pic>
    </p:spTree>
    <p:extLst>
      <p:ext uri="{BB962C8B-B14F-4D97-AF65-F5344CB8AC3E}">
        <p14:creationId xmlns:p14="http://schemas.microsoft.com/office/powerpoint/2010/main" val="1179661817"/>
      </p:ext>
    </p:extLst>
  </p:cSld>
  <p:clrMapOvr>
    <a:overrideClrMapping bg1="dk1" tx1="lt1" bg2="dk2" tx2="lt2" accent1="accent1" accent2="accent2" accent3="accent3" accent4="accent4" accent5="accent5" accent6="accent6" hlink="hlink" folHlink="folHlink"/>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ver Slide Option 3">
    <p:bg>
      <p:bgPr>
        <a:solidFill>
          <a:schemeClr val="bg1"/>
        </a:solidFill>
        <a:effectLst/>
      </p:bgPr>
    </p:bg>
    <p:spTree>
      <p:nvGrpSpPr>
        <p:cNvPr id="1" name=""/>
        <p:cNvGrpSpPr/>
        <p:nvPr/>
      </p:nvGrpSpPr>
      <p:grpSpPr>
        <a:xfrm>
          <a:off x="0" y="0"/>
          <a:ext cx="0" cy="0"/>
          <a:chOff x="0" y="0"/>
          <a:chExt cx="0" cy="0"/>
        </a:xfrm>
      </p:grpSpPr>
      <p:pic>
        <p:nvPicPr>
          <p:cNvPr id="9" name="Picture 8" descr="A person with the arms crossed&#10;&#10;Description automatically generated with medium confidence">
            <a:extLst>
              <a:ext uri="{FF2B5EF4-FFF2-40B4-BE49-F238E27FC236}">
                <a16:creationId xmlns:a16="http://schemas.microsoft.com/office/drawing/2014/main" id="{8E945FA0-D580-CEA8-F3B1-C92AE2C1878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5245"/>
            <a:ext cx="12192000" cy="6858000"/>
          </a:xfrm>
          <a:prstGeom prst="rect">
            <a:avLst/>
          </a:prstGeom>
        </p:spPr>
      </p:pic>
      <p:sp>
        <p:nvSpPr>
          <p:cNvPr id="12" name="Rectangle 11">
            <a:extLst>
              <a:ext uri="{FF2B5EF4-FFF2-40B4-BE49-F238E27FC236}">
                <a16:creationId xmlns:a16="http://schemas.microsoft.com/office/drawing/2014/main" id="{3CA00188-B0DF-444B-A486-47C2B7329AD1}"/>
              </a:ext>
            </a:extLst>
          </p:cNvPr>
          <p:cNvSpPr/>
          <p:nvPr userDrawn="1"/>
        </p:nvSpPr>
        <p:spPr>
          <a:xfrm>
            <a:off x="0" y="-5245"/>
            <a:ext cx="12216459" cy="6858000"/>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267FEAD3-F3D4-A64A-82C8-C068ECFD3119}"/>
              </a:ext>
            </a:extLst>
          </p:cNvPr>
          <p:cNvSpPr>
            <a:spLocks noGrp="1"/>
          </p:cNvSpPr>
          <p:nvPr>
            <p:ph type="ctrTitle" hasCustomPrompt="1"/>
          </p:nvPr>
        </p:nvSpPr>
        <p:spPr>
          <a:xfrm>
            <a:off x="816805" y="1440681"/>
            <a:ext cx="9142203" cy="1489460"/>
          </a:xfrm>
        </p:spPr>
        <p:txBody>
          <a:bodyPr wrap="none" lIns="0" tIns="0" rIns="0" bIns="0" anchor="t" anchorCtr="0">
            <a:noAutofit/>
          </a:bodyPr>
          <a:lstStyle>
            <a:lvl1pPr algn="l">
              <a:defRPr sz="5000">
                <a:solidFill>
                  <a:srgbClr val="FFFFFF"/>
                </a:solidFill>
              </a:defRPr>
            </a:lvl1pPr>
          </a:lstStyle>
          <a:p>
            <a:r>
              <a:rPr lang="en-US"/>
              <a:t>Click to edit </a:t>
            </a:r>
            <a:br>
              <a:rPr lang="en-US"/>
            </a:br>
            <a:r>
              <a:rPr lang="en-US"/>
              <a:t>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831161" y="4077125"/>
            <a:ext cx="9142203" cy="888250"/>
          </a:xfrm>
        </p:spPr>
        <p:txBody>
          <a:bodyPr lIns="0" tIns="0" rIns="0" bIns="0" anchor="t" anchorCtr="0">
            <a:normAutofit/>
          </a:bodyPr>
          <a:lstStyle>
            <a:lvl1pPr marL="0" indent="0" algn="l">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pic>
        <p:nvPicPr>
          <p:cNvPr id="10" name="Picture 9">
            <a:extLst>
              <a:ext uri="{FF2B5EF4-FFF2-40B4-BE49-F238E27FC236}">
                <a16:creationId xmlns:a16="http://schemas.microsoft.com/office/drawing/2014/main" id="{2BCAE8B1-097B-B94B-95CD-34DD4FB3BA5D}"/>
              </a:ext>
            </a:extLst>
          </p:cNvPr>
          <p:cNvPicPr>
            <a:picLocks noChangeAspect="1"/>
          </p:cNvPicPr>
          <p:nvPr userDrawn="1"/>
        </p:nvPicPr>
        <p:blipFill>
          <a:blip r:embed="rId3"/>
          <a:stretch>
            <a:fillRect/>
          </a:stretch>
        </p:blipFill>
        <p:spPr>
          <a:xfrm>
            <a:off x="10342617" y="5482972"/>
            <a:ext cx="1195611" cy="997717"/>
          </a:xfrm>
          <a:prstGeom prst="rect">
            <a:avLst/>
          </a:prstGeom>
        </p:spPr>
      </p:pic>
      <p:sp>
        <p:nvSpPr>
          <p:cNvPr id="3" name="Text Placeholder 2">
            <a:extLst>
              <a:ext uri="{FF2B5EF4-FFF2-40B4-BE49-F238E27FC236}">
                <a16:creationId xmlns:a16="http://schemas.microsoft.com/office/drawing/2014/main" id="{96E74104-E9E2-EB43-94D0-A95C7363AD13}"/>
              </a:ext>
            </a:extLst>
          </p:cNvPr>
          <p:cNvSpPr>
            <a:spLocks noGrp="1"/>
          </p:cNvSpPr>
          <p:nvPr>
            <p:ph type="body" sz="quarter" idx="10" hasCustomPrompt="1"/>
          </p:nvPr>
        </p:nvSpPr>
        <p:spPr>
          <a:xfrm>
            <a:off x="831161" y="3103800"/>
            <a:ext cx="9127847" cy="368300"/>
          </a:xfrm>
        </p:spPr>
        <p:txBody>
          <a:bodyPr>
            <a:normAutofit/>
          </a:bodyPr>
          <a:lstStyle>
            <a:lvl1pPr marL="0" indent="0">
              <a:buFontTx/>
              <a:buNone/>
              <a:defRPr sz="2800" b="1" i="1">
                <a:solidFill>
                  <a:srgbClr val="FFFFFF"/>
                </a:solidFill>
                <a:latin typeface="Times New Roman" panose="02020603050405020304" pitchFamily="18" charset="0"/>
                <a:cs typeface="Times New Roman" panose="02020603050405020304" pitchFamily="18" charset="0"/>
              </a:defRPr>
            </a:lvl1pPr>
            <a:lvl2pPr>
              <a:defRPr b="1" i="1">
                <a:latin typeface="Times New Roman" panose="02020603050405020304" pitchFamily="18" charset="0"/>
                <a:cs typeface="Times New Roman" panose="02020603050405020304" pitchFamily="18" charset="0"/>
              </a:defRPr>
            </a:lvl2pPr>
            <a:lvl3pPr>
              <a:defRPr b="1" i="1">
                <a:latin typeface="Times New Roman" panose="02020603050405020304" pitchFamily="18" charset="0"/>
                <a:cs typeface="Times New Roman" panose="02020603050405020304" pitchFamily="18" charset="0"/>
              </a:defRPr>
            </a:lvl3pPr>
            <a:lvl4pPr>
              <a:defRPr b="1" i="1">
                <a:latin typeface="Times New Roman" panose="02020603050405020304" pitchFamily="18" charset="0"/>
                <a:cs typeface="Times New Roman" panose="02020603050405020304" pitchFamily="18" charset="0"/>
              </a:defRPr>
            </a:lvl4pPr>
            <a:lvl5pPr>
              <a:defRPr b="1" i="1">
                <a:latin typeface="Times New Roman" panose="02020603050405020304" pitchFamily="18" charset="0"/>
                <a:cs typeface="Times New Roman" panose="02020603050405020304" pitchFamily="18" charset="0"/>
              </a:defRPr>
            </a:lvl5pPr>
          </a:lstStyle>
          <a:p>
            <a:pPr lvl="0"/>
            <a:r>
              <a:rPr lang="en-US"/>
              <a:t>Click to edit Master text subhead</a:t>
            </a:r>
          </a:p>
        </p:txBody>
      </p:sp>
      <p:sp>
        <p:nvSpPr>
          <p:cNvPr id="15" name="Text Placeholder 14">
            <a:extLst>
              <a:ext uri="{FF2B5EF4-FFF2-40B4-BE49-F238E27FC236}">
                <a16:creationId xmlns:a16="http://schemas.microsoft.com/office/drawing/2014/main" id="{A17C13C5-0088-6F44-855E-27348104C80D}"/>
              </a:ext>
            </a:extLst>
          </p:cNvPr>
          <p:cNvSpPr>
            <a:spLocks noGrp="1"/>
          </p:cNvSpPr>
          <p:nvPr>
            <p:ph type="body" sz="quarter" idx="11" hasCustomPrompt="1"/>
          </p:nvPr>
        </p:nvSpPr>
        <p:spPr>
          <a:xfrm>
            <a:off x="816805" y="6286220"/>
            <a:ext cx="3411538" cy="388938"/>
          </a:xfrm>
        </p:spPr>
        <p:txBody>
          <a:bodyPr>
            <a:normAutofit/>
          </a:bodyPr>
          <a:lstStyle>
            <a:lvl1pPr marL="0" indent="0">
              <a:buFontTx/>
              <a:buNone/>
              <a:defRPr sz="1200" b="0" i="0">
                <a:solidFill>
                  <a:srgbClr val="FFFFFF"/>
                </a:solidFill>
                <a:latin typeface="Montserrat Medium" pitchFamily="2" charset="77"/>
              </a:defRPr>
            </a:lvl1pPr>
            <a:lvl3pPr marL="914400" indent="0">
              <a:buNone/>
              <a:defRPr/>
            </a:lvl3pPr>
          </a:lstStyle>
          <a:p>
            <a:pPr lvl="0"/>
            <a:r>
              <a:rPr lang="en-US"/>
              <a:t>Click to edit Master text date</a:t>
            </a:r>
          </a:p>
        </p:txBody>
      </p:sp>
    </p:spTree>
    <p:extLst>
      <p:ext uri="{BB962C8B-B14F-4D97-AF65-F5344CB8AC3E}">
        <p14:creationId xmlns:p14="http://schemas.microsoft.com/office/powerpoint/2010/main" val="390144353"/>
      </p:ext>
    </p:extLst>
  </p:cSld>
  <p:clrMapOvr>
    <a:overrideClrMapping bg1="dk1" tx1="lt1" bg2="dk2" tx2="lt2" accent1="accent1" accent2="accent2" accent3="accent3" accent4="accent4" accent5="accent5" accent6="accent6" hlink="hlink" folHlink="folHlink"/>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ver Slide Option 4">
    <p:bg>
      <p:bgRef idx="1001">
        <a:schemeClr val="bg1"/>
      </p:bgRef>
    </p:bg>
    <p:spTree>
      <p:nvGrpSpPr>
        <p:cNvPr id="1" name=""/>
        <p:cNvGrpSpPr/>
        <p:nvPr/>
      </p:nvGrpSpPr>
      <p:grpSpPr>
        <a:xfrm>
          <a:off x="0" y="0"/>
          <a:ext cx="0" cy="0"/>
          <a:chOff x="0" y="0"/>
          <a:chExt cx="0" cy="0"/>
        </a:xfrm>
      </p:grpSpPr>
      <p:pic>
        <p:nvPicPr>
          <p:cNvPr id="5" name="Picture 4" descr="A picture containing text, person&#10;&#10;Description automatically generated">
            <a:extLst>
              <a:ext uri="{FF2B5EF4-FFF2-40B4-BE49-F238E27FC236}">
                <a16:creationId xmlns:a16="http://schemas.microsoft.com/office/drawing/2014/main" id="{3CE1DBCF-B51D-4952-BCBD-691E8ABCA37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73384"/>
          </a:xfrm>
          <a:prstGeom prst="rect">
            <a:avLst/>
          </a:prstGeom>
        </p:spPr>
      </p:pic>
      <p:sp>
        <p:nvSpPr>
          <p:cNvPr id="12" name="Rectangle 11">
            <a:extLst>
              <a:ext uri="{FF2B5EF4-FFF2-40B4-BE49-F238E27FC236}">
                <a16:creationId xmlns:a16="http://schemas.microsoft.com/office/drawing/2014/main" id="{3CA00188-B0DF-444B-A486-47C2B7329AD1}"/>
              </a:ext>
            </a:extLst>
          </p:cNvPr>
          <p:cNvSpPr/>
          <p:nvPr userDrawn="1"/>
        </p:nvSpPr>
        <p:spPr>
          <a:xfrm>
            <a:off x="-12230" y="0"/>
            <a:ext cx="12216459" cy="6863245"/>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267FEAD3-F3D4-A64A-82C8-C068ECFD3119}"/>
              </a:ext>
            </a:extLst>
          </p:cNvPr>
          <p:cNvSpPr>
            <a:spLocks noGrp="1"/>
          </p:cNvSpPr>
          <p:nvPr>
            <p:ph type="ctrTitle" hasCustomPrompt="1"/>
          </p:nvPr>
        </p:nvSpPr>
        <p:spPr>
          <a:xfrm>
            <a:off x="816805" y="1482161"/>
            <a:ext cx="9142203" cy="1489460"/>
          </a:xfrm>
        </p:spPr>
        <p:txBody>
          <a:bodyPr wrap="none" lIns="0" tIns="0" rIns="0" bIns="0" anchor="t" anchorCtr="0">
            <a:noAutofit/>
          </a:bodyPr>
          <a:lstStyle>
            <a:lvl1pPr algn="l">
              <a:defRPr sz="5000">
                <a:solidFill>
                  <a:srgbClr val="FFFFFF"/>
                </a:solidFill>
              </a:defRPr>
            </a:lvl1pPr>
          </a:lstStyle>
          <a:p>
            <a:r>
              <a:rPr lang="en-US"/>
              <a:t>Click to edit </a:t>
            </a:r>
            <a:br>
              <a:rPr lang="en-US"/>
            </a:br>
            <a:r>
              <a:rPr lang="en-US"/>
              <a:t>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831161" y="4118605"/>
            <a:ext cx="9142203" cy="888250"/>
          </a:xfrm>
        </p:spPr>
        <p:txBody>
          <a:bodyPr lIns="0" tIns="0" rIns="0" bIns="0" anchor="t" anchorCtr="0">
            <a:normAutofit/>
          </a:bodyPr>
          <a:lstStyle>
            <a:lvl1pPr marL="0" indent="0" algn="l">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pic>
        <p:nvPicPr>
          <p:cNvPr id="10" name="Picture 9">
            <a:extLst>
              <a:ext uri="{FF2B5EF4-FFF2-40B4-BE49-F238E27FC236}">
                <a16:creationId xmlns:a16="http://schemas.microsoft.com/office/drawing/2014/main" id="{2BCAE8B1-097B-B94B-95CD-34DD4FB3BA5D}"/>
              </a:ext>
            </a:extLst>
          </p:cNvPr>
          <p:cNvPicPr>
            <a:picLocks noChangeAspect="1"/>
          </p:cNvPicPr>
          <p:nvPr userDrawn="1"/>
        </p:nvPicPr>
        <p:blipFill>
          <a:blip r:embed="rId3"/>
          <a:stretch>
            <a:fillRect/>
          </a:stretch>
        </p:blipFill>
        <p:spPr>
          <a:xfrm>
            <a:off x="10342617" y="5482972"/>
            <a:ext cx="1195611" cy="997717"/>
          </a:xfrm>
          <a:prstGeom prst="rect">
            <a:avLst/>
          </a:prstGeom>
        </p:spPr>
      </p:pic>
      <p:sp>
        <p:nvSpPr>
          <p:cNvPr id="3" name="Text Placeholder 2">
            <a:extLst>
              <a:ext uri="{FF2B5EF4-FFF2-40B4-BE49-F238E27FC236}">
                <a16:creationId xmlns:a16="http://schemas.microsoft.com/office/drawing/2014/main" id="{96E74104-E9E2-EB43-94D0-A95C7363AD13}"/>
              </a:ext>
            </a:extLst>
          </p:cNvPr>
          <p:cNvSpPr>
            <a:spLocks noGrp="1"/>
          </p:cNvSpPr>
          <p:nvPr>
            <p:ph type="body" sz="quarter" idx="10" hasCustomPrompt="1"/>
          </p:nvPr>
        </p:nvSpPr>
        <p:spPr>
          <a:xfrm>
            <a:off x="831161" y="3145280"/>
            <a:ext cx="9127847" cy="368300"/>
          </a:xfrm>
        </p:spPr>
        <p:txBody>
          <a:bodyPr>
            <a:normAutofit/>
          </a:bodyPr>
          <a:lstStyle>
            <a:lvl1pPr marL="0" indent="0">
              <a:buFontTx/>
              <a:buNone/>
              <a:defRPr sz="2800" b="1" i="1">
                <a:solidFill>
                  <a:srgbClr val="FFFFFF"/>
                </a:solidFill>
                <a:latin typeface="Times New Roman" panose="02020603050405020304" pitchFamily="18" charset="0"/>
                <a:cs typeface="Times New Roman" panose="02020603050405020304" pitchFamily="18" charset="0"/>
              </a:defRPr>
            </a:lvl1pPr>
            <a:lvl2pPr>
              <a:defRPr b="1" i="1">
                <a:latin typeface="Times New Roman" panose="02020603050405020304" pitchFamily="18" charset="0"/>
                <a:cs typeface="Times New Roman" panose="02020603050405020304" pitchFamily="18" charset="0"/>
              </a:defRPr>
            </a:lvl2pPr>
            <a:lvl3pPr>
              <a:defRPr b="1" i="1">
                <a:latin typeface="Times New Roman" panose="02020603050405020304" pitchFamily="18" charset="0"/>
                <a:cs typeface="Times New Roman" panose="02020603050405020304" pitchFamily="18" charset="0"/>
              </a:defRPr>
            </a:lvl3pPr>
            <a:lvl4pPr>
              <a:defRPr b="1" i="1">
                <a:latin typeface="Times New Roman" panose="02020603050405020304" pitchFamily="18" charset="0"/>
                <a:cs typeface="Times New Roman" panose="02020603050405020304" pitchFamily="18" charset="0"/>
              </a:defRPr>
            </a:lvl4pPr>
            <a:lvl5pPr>
              <a:defRPr b="1" i="1">
                <a:latin typeface="Times New Roman" panose="02020603050405020304" pitchFamily="18" charset="0"/>
                <a:cs typeface="Times New Roman" panose="02020603050405020304" pitchFamily="18" charset="0"/>
              </a:defRPr>
            </a:lvl5pPr>
          </a:lstStyle>
          <a:p>
            <a:pPr lvl="0"/>
            <a:r>
              <a:rPr lang="en-US"/>
              <a:t>Click to edit Master text subhead</a:t>
            </a:r>
          </a:p>
        </p:txBody>
      </p:sp>
      <p:sp>
        <p:nvSpPr>
          <p:cNvPr id="15" name="Text Placeholder 14">
            <a:extLst>
              <a:ext uri="{FF2B5EF4-FFF2-40B4-BE49-F238E27FC236}">
                <a16:creationId xmlns:a16="http://schemas.microsoft.com/office/drawing/2014/main" id="{A17C13C5-0088-6F44-855E-27348104C80D}"/>
              </a:ext>
            </a:extLst>
          </p:cNvPr>
          <p:cNvSpPr>
            <a:spLocks noGrp="1"/>
          </p:cNvSpPr>
          <p:nvPr>
            <p:ph type="body" sz="quarter" idx="11" hasCustomPrompt="1"/>
          </p:nvPr>
        </p:nvSpPr>
        <p:spPr>
          <a:xfrm>
            <a:off x="816805" y="6286220"/>
            <a:ext cx="3411538" cy="388938"/>
          </a:xfrm>
        </p:spPr>
        <p:txBody>
          <a:bodyPr>
            <a:normAutofit/>
          </a:bodyPr>
          <a:lstStyle>
            <a:lvl1pPr marL="0" indent="0">
              <a:buFontTx/>
              <a:buNone/>
              <a:defRPr sz="1200" b="0" i="0">
                <a:solidFill>
                  <a:srgbClr val="FFFFFF"/>
                </a:solidFill>
                <a:latin typeface="Montserrat Medium" pitchFamily="2" charset="77"/>
              </a:defRPr>
            </a:lvl1pPr>
            <a:lvl3pPr marL="914400" indent="0">
              <a:buNone/>
              <a:defRPr/>
            </a:lvl3pPr>
          </a:lstStyle>
          <a:p>
            <a:pPr lvl="0"/>
            <a:r>
              <a:rPr lang="en-US"/>
              <a:t>Click to edit Master text date</a:t>
            </a:r>
          </a:p>
        </p:txBody>
      </p:sp>
    </p:spTree>
    <p:extLst>
      <p:ext uri="{BB962C8B-B14F-4D97-AF65-F5344CB8AC3E}">
        <p14:creationId xmlns:p14="http://schemas.microsoft.com/office/powerpoint/2010/main" val="3548802551"/>
      </p:ext>
    </p:extLst>
  </p:cSld>
  <p:clrMapOvr>
    <a:overrideClrMapping bg1="dk1" tx1="lt1" bg2="dk2" tx2="lt2" accent1="accent1" accent2="accent2" accent3="accent3" accent4="accent4" accent5="accent5" accent6="accent6" hlink="hlink" folHlink="folHlink"/>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ver Slide Option 5">
    <p:bg>
      <p:bgRef idx="1001">
        <a:schemeClr val="bg1"/>
      </p:bgRef>
    </p:bg>
    <p:spTree>
      <p:nvGrpSpPr>
        <p:cNvPr id="1" name=""/>
        <p:cNvGrpSpPr/>
        <p:nvPr/>
      </p:nvGrpSpPr>
      <p:grpSpPr>
        <a:xfrm>
          <a:off x="0" y="0"/>
          <a:ext cx="0" cy="0"/>
          <a:chOff x="0" y="0"/>
          <a:chExt cx="0" cy="0"/>
        </a:xfrm>
      </p:grpSpPr>
      <p:pic>
        <p:nvPicPr>
          <p:cNvPr id="5" name="Picture 4" descr="A picture containing person, person&#10;&#10;Description automatically generated">
            <a:extLst>
              <a:ext uri="{FF2B5EF4-FFF2-40B4-BE49-F238E27FC236}">
                <a16:creationId xmlns:a16="http://schemas.microsoft.com/office/drawing/2014/main" id="{129E4BBE-4986-C0ED-92FB-5F70E6AFA81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216459" cy="6858000"/>
          </a:xfrm>
          <a:prstGeom prst="rect">
            <a:avLst/>
          </a:prstGeom>
        </p:spPr>
      </p:pic>
      <p:sp>
        <p:nvSpPr>
          <p:cNvPr id="12" name="Rectangle 11">
            <a:extLst>
              <a:ext uri="{FF2B5EF4-FFF2-40B4-BE49-F238E27FC236}">
                <a16:creationId xmlns:a16="http://schemas.microsoft.com/office/drawing/2014/main" id="{3CA00188-B0DF-444B-A486-47C2B7329AD1}"/>
              </a:ext>
            </a:extLst>
          </p:cNvPr>
          <p:cNvSpPr/>
          <p:nvPr userDrawn="1"/>
        </p:nvSpPr>
        <p:spPr>
          <a:xfrm>
            <a:off x="0" y="-5246"/>
            <a:ext cx="12216459" cy="6863245"/>
          </a:xfrm>
          <a:prstGeom prst="rect">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267FEAD3-F3D4-A64A-82C8-C068ECFD3119}"/>
              </a:ext>
            </a:extLst>
          </p:cNvPr>
          <p:cNvSpPr>
            <a:spLocks noGrp="1"/>
          </p:cNvSpPr>
          <p:nvPr>
            <p:ph type="ctrTitle" hasCustomPrompt="1"/>
          </p:nvPr>
        </p:nvSpPr>
        <p:spPr>
          <a:xfrm>
            <a:off x="816805" y="1380763"/>
            <a:ext cx="9142203" cy="1489460"/>
          </a:xfrm>
        </p:spPr>
        <p:txBody>
          <a:bodyPr wrap="none" lIns="0" tIns="0" rIns="0" bIns="0" anchor="t" anchorCtr="0">
            <a:noAutofit/>
          </a:bodyPr>
          <a:lstStyle>
            <a:lvl1pPr algn="l">
              <a:defRPr sz="5000">
                <a:solidFill>
                  <a:schemeClr val="bg2"/>
                </a:solidFill>
              </a:defRPr>
            </a:lvl1pPr>
          </a:lstStyle>
          <a:p>
            <a:r>
              <a:rPr lang="en-US"/>
              <a:t>Click to edit </a:t>
            </a:r>
            <a:br>
              <a:rPr lang="en-US"/>
            </a:br>
            <a:r>
              <a:rPr lang="en-US"/>
              <a:t>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831161" y="4017207"/>
            <a:ext cx="9142203" cy="888250"/>
          </a:xfrm>
        </p:spPr>
        <p:txBody>
          <a:bodyPr lIns="0" tIns="0" rIns="0" bIns="0" anchor="t" anchorCtr="0">
            <a:normAutofit/>
          </a:bodyPr>
          <a:lstStyle>
            <a:lvl1pPr marL="0" indent="0" algn="l">
              <a:buNone/>
              <a:defRPr sz="18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pic>
        <p:nvPicPr>
          <p:cNvPr id="10" name="Picture 9">
            <a:extLst>
              <a:ext uri="{FF2B5EF4-FFF2-40B4-BE49-F238E27FC236}">
                <a16:creationId xmlns:a16="http://schemas.microsoft.com/office/drawing/2014/main" id="{2BCAE8B1-097B-B94B-95CD-34DD4FB3BA5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342987" y="5482972"/>
            <a:ext cx="1194870" cy="997717"/>
          </a:xfrm>
          <a:prstGeom prst="rect">
            <a:avLst/>
          </a:prstGeom>
        </p:spPr>
      </p:pic>
      <p:sp>
        <p:nvSpPr>
          <p:cNvPr id="3" name="Text Placeholder 2">
            <a:extLst>
              <a:ext uri="{FF2B5EF4-FFF2-40B4-BE49-F238E27FC236}">
                <a16:creationId xmlns:a16="http://schemas.microsoft.com/office/drawing/2014/main" id="{96E74104-E9E2-EB43-94D0-A95C7363AD13}"/>
              </a:ext>
            </a:extLst>
          </p:cNvPr>
          <p:cNvSpPr>
            <a:spLocks noGrp="1"/>
          </p:cNvSpPr>
          <p:nvPr>
            <p:ph type="body" sz="quarter" idx="10" hasCustomPrompt="1"/>
          </p:nvPr>
        </p:nvSpPr>
        <p:spPr>
          <a:xfrm>
            <a:off x="831161" y="3043882"/>
            <a:ext cx="9127847" cy="368300"/>
          </a:xfrm>
        </p:spPr>
        <p:txBody>
          <a:bodyPr>
            <a:normAutofit/>
          </a:bodyPr>
          <a:lstStyle>
            <a:lvl1pPr marL="0" indent="0">
              <a:buFontTx/>
              <a:buNone/>
              <a:defRPr sz="2800" b="1" i="1">
                <a:solidFill>
                  <a:schemeClr val="bg2"/>
                </a:solidFill>
                <a:latin typeface="Times New Roman" panose="02020603050405020304" pitchFamily="18" charset="0"/>
                <a:cs typeface="Times New Roman" panose="02020603050405020304" pitchFamily="18" charset="0"/>
              </a:defRPr>
            </a:lvl1pPr>
            <a:lvl2pPr>
              <a:defRPr b="1" i="1">
                <a:latin typeface="Times New Roman" panose="02020603050405020304" pitchFamily="18" charset="0"/>
                <a:cs typeface="Times New Roman" panose="02020603050405020304" pitchFamily="18" charset="0"/>
              </a:defRPr>
            </a:lvl2pPr>
            <a:lvl3pPr>
              <a:defRPr b="1" i="1">
                <a:latin typeface="Times New Roman" panose="02020603050405020304" pitchFamily="18" charset="0"/>
                <a:cs typeface="Times New Roman" panose="02020603050405020304" pitchFamily="18" charset="0"/>
              </a:defRPr>
            </a:lvl3pPr>
            <a:lvl4pPr>
              <a:defRPr b="1" i="1">
                <a:latin typeface="Times New Roman" panose="02020603050405020304" pitchFamily="18" charset="0"/>
                <a:cs typeface="Times New Roman" panose="02020603050405020304" pitchFamily="18" charset="0"/>
              </a:defRPr>
            </a:lvl4pPr>
            <a:lvl5pPr>
              <a:defRPr b="1" i="1">
                <a:latin typeface="Times New Roman" panose="02020603050405020304" pitchFamily="18" charset="0"/>
                <a:cs typeface="Times New Roman" panose="02020603050405020304" pitchFamily="18" charset="0"/>
              </a:defRPr>
            </a:lvl5pPr>
          </a:lstStyle>
          <a:p>
            <a:pPr lvl="0"/>
            <a:r>
              <a:rPr lang="en-US"/>
              <a:t>Click to edit Master text subhead</a:t>
            </a:r>
          </a:p>
        </p:txBody>
      </p:sp>
      <p:sp>
        <p:nvSpPr>
          <p:cNvPr id="15" name="Text Placeholder 14">
            <a:extLst>
              <a:ext uri="{FF2B5EF4-FFF2-40B4-BE49-F238E27FC236}">
                <a16:creationId xmlns:a16="http://schemas.microsoft.com/office/drawing/2014/main" id="{A17C13C5-0088-6F44-855E-27348104C80D}"/>
              </a:ext>
            </a:extLst>
          </p:cNvPr>
          <p:cNvSpPr>
            <a:spLocks noGrp="1"/>
          </p:cNvSpPr>
          <p:nvPr>
            <p:ph type="body" sz="quarter" idx="11" hasCustomPrompt="1"/>
          </p:nvPr>
        </p:nvSpPr>
        <p:spPr>
          <a:xfrm>
            <a:off x="816805" y="6286220"/>
            <a:ext cx="3411538" cy="388938"/>
          </a:xfrm>
        </p:spPr>
        <p:txBody>
          <a:bodyPr>
            <a:normAutofit/>
          </a:bodyPr>
          <a:lstStyle>
            <a:lvl1pPr marL="0" indent="0">
              <a:buFontTx/>
              <a:buNone/>
              <a:defRPr sz="1200" b="0" i="0">
                <a:solidFill>
                  <a:schemeClr val="bg2"/>
                </a:solidFill>
                <a:latin typeface="Montserrat Medium" pitchFamily="2" charset="77"/>
              </a:defRPr>
            </a:lvl1pPr>
            <a:lvl3pPr marL="914400" indent="0">
              <a:buNone/>
              <a:defRPr/>
            </a:lvl3pPr>
          </a:lstStyle>
          <a:p>
            <a:pPr lvl="0"/>
            <a:r>
              <a:rPr lang="en-US"/>
              <a:t>Click to edit Master text date</a:t>
            </a:r>
          </a:p>
        </p:txBody>
      </p:sp>
    </p:spTree>
    <p:extLst>
      <p:ext uri="{BB962C8B-B14F-4D97-AF65-F5344CB8AC3E}">
        <p14:creationId xmlns:p14="http://schemas.microsoft.com/office/powerpoint/2010/main" val="1534510046"/>
      </p:ext>
    </p:extLst>
  </p:cSld>
  <p:clrMapOvr>
    <a:overrideClrMapping bg1="dk1" tx1="lt1" bg2="dk2" tx2="lt2" accent1="accent1" accent2="accent2" accent3="accent3" accent4="accent4" accent5="accent5" accent6="accent6" hlink="hlink" folHlink="folHlink"/>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ver Slide Option 6">
    <p:bg>
      <p:bgRef idx="1001">
        <a:schemeClr val="bg1"/>
      </p:bgRef>
    </p:bg>
    <p:spTree>
      <p:nvGrpSpPr>
        <p:cNvPr id="1" name=""/>
        <p:cNvGrpSpPr/>
        <p:nvPr/>
      </p:nvGrpSpPr>
      <p:grpSpPr>
        <a:xfrm>
          <a:off x="0" y="0"/>
          <a:ext cx="0" cy="0"/>
          <a:chOff x="0" y="0"/>
          <a:chExt cx="0" cy="0"/>
        </a:xfrm>
      </p:grpSpPr>
      <p:pic>
        <p:nvPicPr>
          <p:cNvPr id="3" name="Picture 2" descr="A picture containing person, indoor, child, sitting&#10;&#10;Description automatically generated">
            <a:extLst>
              <a:ext uri="{FF2B5EF4-FFF2-40B4-BE49-F238E27FC236}">
                <a16:creationId xmlns:a16="http://schemas.microsoft.com/office/drawing/2014/main" id="{F33ED477-3D66-AF8A-036E-D041C8B506B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267FEAD3-F3D4-A64A-82C8-C068ECFD3119}"/>
              </a:ext>
            </a:extLst>
          </p:cNvPr>
          <p:cNvSpPr>
            <a:spLocks noGrp="1"/>
          </p:cNvSpPr>
          <p:nvPr>
            <p:ph type="ctrTitle"/>
          </p:nvPr>
        </p:nvSpPr>
        <p:spPr>
          <a:xfrm>
            <a:off x="816805" y="4876800"/>
            <a:ext cx="9142203" cy="786064"/>
          </a:xfrm>
        </p:spPr>
        <p:txBody>
          <a:bodyPr wrap="none" lIns="0" tIns="0" rIns="0" bIns="0" anchor="t" anchorCtr="0">
            <a:noAutofit/>
          </a:bodyPr>
          <a:lstStyle>
            <a:lvl1pPr algn="l">
              <a:defRPr sz="5000">
                <a:solidFill>
                  <a:schemeClr val="bg2"/>
                </a:solidFill>
              </a:defRPr>
            </a:lvl1pPr>
          </a:lstStyle>
          <a:p>
            <a:r>
              <a:rPr lang="en-US"/>
              <a:t>Click to edit 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816804" y="6300518"/>
            <a:ext cx="9142203" cy="421124"/>
          </a:xfrm>
        </p:spPr>
        <p:txBody>
          <a:bodyPr lIns="0" tIns="0" rIns="0" bIns="0" anchor="t" anchorCtr="0">
            <a:normAutofit/>
          </a:bodyPr>
          <a:lstStyle>
            <a:lvl1pPr marL="0" indent="0" algn="l">
              <a:buNone/>
              <a:defRPr sz="18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pic>
        <p:nvPicPr>
          <p:cNvPr id="10" name="Picture 9">
            <a:extLst>
              <a:ext uri="{FF2B5EF4-FFF2-40B4-BE49-F238E27FC236}">
                <a16:creationId xmlns:a16="http://schemas.microsoft.com/office/drawing/2014/main" id="{2BCAE8B1-097B-B94B-95CD-34DD4FB3BA5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342987" y="5482972"/>
            <a:ext cx="1194870" cy="997717"/>
          </a:xfrm>
          <a:prstGeom prst="rect">
            <a:avLst/>
          </a:prstGeom>
        </p:spPr>
      </p:pic>
      <p:sp>
        <p:nvSpPr>
          <p:cNvPr id="13" name="Text Placeholder 2">
            <a:extLst>
              <a:ext uri="{FF2B5EF4-FFF2-40B4-BE49-F238E27FC236}">
                <a16:creationId xmlns:a16="http://schemas.microsoft.com/office/drawing/2014/main" id="{02818DB4-7C55-DB49-B3D9-4038D03E2358}"/>
              </a:ext>
            </a:extLst>
          </p:cNvPr>
          <p:cNvSpPr>
            <a:spLocks noGrp="1"/>
          </p:cNvSpPr>
          <p:nvPr>
            <p:ph type="body" sz="quarter" idx="10" hasCustomPrompt="1"/>
          </p:nvPr>
        </p:nvSpPr>
        <p:spPr>
          <a:xfrm>
            <a:off x="831160" y="5745643"/>
            <a:ext cx="9127847" cy="368300"/>
          </a:xfrm>
        </p:spPr>
        <p:txBody>
          <a:bodyPr>
            <a:normAutofit/>
          </a:bodyPr>
          <a:lstStyle>
            <a:lvl1pPr marL="0" indent="0">
              <a:buFontTx/>
              <a:buNone/>
              <a:defRPr sz="2800" b="1" i="1">
                <a:solidFill>
                  <a:schemeClr val="bg2"/>
                </a:solidFill>
                <a:latin typeface="Times New Roman" panose="02020603050405020304" pitchFamily="18" charset="0"/>
                <a:cs typeface="Times New Roman" panose="02020603050405020304" pitchFamily="18" charset="0"/>
              </a:defRPr>
            </a:lvl1pPr>
            <a:lvl2pPr>
              <a:defRPr b="1" i="1">
                <a:latin typeface="Times New Roman" panose="02020603050405020304" pitchFamily="18" charset="0"/>
                <a:cs typeface="Times New Roman" panose="02020603050405020304" pitchFamily="18" charset="0"/>
              </a:defRPr>
            </a:lvl2pPr>
            <a:lvl3pPr>
              <a:defRPr b="1" i="1">
                <a:latin typeface="Times New Roman" panose="02020603050405020304" pitchFamily="18" charset="0"/>
                <a:cs typeface="Times New Roman" panose="02020603050405020304" pitchFamily="18" charset="0"/>
              </a:defRPr>
            </a:lvl3pPr>
            <a:lvl4pPr>
              <a:defRPr b="1" i="1">
                <a:latin typeface="Times New Roman" panose="02020603050405020304" pitchFamily="18" charset="0"/>
                <a:cs typeface="Times New Roman" panose="02020603050405020304" pitchFamily="18" charset="0"/>
              </a:defRPr>
            </a:lvl4pPr>
            <a:lvl5pPr>
              <a:defRPr b="1" i="1">
                <a:latin typeface="Times New Roman" panose="02020603050405020304" pitchFamily="18" charset="0"/>
                <a:cs typeface="Times New Roman" panose="02020603050405020304" pitchFamily="18" charset="0"/>
              </a:defRPr>
            </a:lvl5pPr>
          </a:lstStyle>
          <a:p>
            <a:pPr lvl="0"/>
            <a:r>
              <a:rPr lang="en-US"/>
              <a:t>Click to edit Master text subhead</a:t>
            </a:r>
          </a:p>
        </p:txBody>
      </p:sp>
    </p:spTree>
    <p:extLst>
      <p:ext uri="{BB962C8B-B14F-4D97-AF65-F5344CB8AC3E}">
        <p14:creationId xmlns:p14="http://schemas.microsoft.com/office/powerpoint/2010/main" val="1004338211"/>
      </p:ext>
    </p:extLst>
  </p:cSld>
  <p:clrMapOvr>
    <a:overrideClrMapping bg1="dk1" tx1="lt1" bg2="dk2" tx2="lt2" accent1="accent1" accent2="accent2" accent3="accent3" accent4="accent4" accent5="accent5" accent6="accent6" hlink="hlink" folHlink="folHlink"/>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ver Slide Option 7">
    <p:bg>
      <p:bgRef idx="1001">
        <a:schemeClr val="bg1"/>
      </p:bgRef>
    </p:bg>
    <p:spTree>
      <p:nvGrpSpPr>
        <p:cNvPr id="1" name=""/>
        <p:cNvGrpSpPr/>
        <p:nvPr/>
      </p:nvGrpSpPr>
      <p:grpSpPr>
        <a:xfrm>
          <a:off x="0" y="0"/>
          <a:ext cx="0" cy="0"/>
          <a:chOff x="0" y="0"/>
          <a:chExt cx="0" cy="0"/>
        </a:xfrm>
      </p:grpSpPr>
      <p:pic>
        <p:nvPicPr>
          <p:cNvPr id="4" name="Picture 3" descr="A picture containing person, window, indoor, posing&#10;&#10;Description automatically generated">
            <a:extLst>
              <a:ext uri="{FF2B5EF4-FFF2-40B4-BE49-F238E27FC236}">
                <a16:creationId xmlns:a16="http://schemas.microsoft.com/office/drawing/2014/main" id="{1F5576CD-5596-80B9-1AF8-39D585ACB02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72D02554-8E8B-6E4B-8E74-10BD986663E6}"/>
              </a:ext>
            </a:extLst>
          </p:cNvPr>
          <p:cNvSpPr/>
          <p:nvPr userDrawn="1"/>
        </p:nvSpPr>
        <p:spPr>
          <a:xfrm>
            <a:off x="6535257" y="631763"/>
            <a:ext cx="5207564" cy="52075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267FEAD3-F3D4-A64A-82C8-C068ECFD3119}"/>
              </a:ext>
            </a:extLst>
          </p:cNvPr>
          <p:cNvSpPr>
            <a:spLocks noGrp="1"/>
          </p:cNvSpPr>
          <p:nvPr>
            <p:ph type="ctrTitle" hasCustomPrompt="1"/>
          </p:nvPr>
        </p:nvSpPr>
        <p:spPr>
          <a:xfrm>
            <a:off x="6769769" y="1654584"/>
            <a:ext cx="4719962" cy="1667573"/>
          </a:xfrm>
        </p:spPr>
        <p:txBody>
          <a:bodyPr wrap="none" lIns="0" tIns="0" rIns="0" bIns="0" anchor="t" anchorCtr="0">
            <a:noAutofit/>
          </a:bodyPr>
          <a:lstStyle>
            <a:lvl1pPr algn="r">
              <a:defRPr sz="5000">
                <a:solidFill>
                  <a:srgbClr val="FFFFFF"/>
                </a:solidFill>
              </a:defRPr>
            </a:lvl1pPr>
          </a:lstStyle>
          <a:p>
            <a:r>
              <a:rPr lang="en-US"/>
              <a:t>Click to edit </a:t>
            </a:r>
            <a:br>
              <a:rPr lang="en-US"/>
            </a:br>
            <a:r>
              <a:rPr lang="en-US"/>
              <a:t>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6769770" y="3526219"/>
            <a:ext cx="4719962" cy="806930"/>
          </a:xfrm>
        </p:spPr>
        <p:txBody>
          <a:bodyPr lIns="0" tIns="0" rIns="0" bIns="0" anchor="t" anchorCtr="0">
            <a:normAutofit/>
          </a:bodyPr>
          <a:lstStyle>
            <a:lvl1pPr marL="0" indent="0" algn="r">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pic>
        <p:nvPicPr>
          <p:cNvPr id="10" name="Picture 9">
            <a:extLst>
              <a:ext uri="{FF2B5EF4-FFF2-40B4-BE49-F238E27FC236}">
                <a16:creationId xmlns:a16="http://schemas.microsoft.com/office/drawing/2014/main" id="{2BCAE8B1-097B-B94B-95CD-34DD4FB3BA5D}"/>
              </a:ext>
            </a:extLst>
          </p:cNvPr>
          <p:cNvPicPr>
            <a:picLocks noChangeAspect="1"/>
          </p:cNvPicPr>
          <p:nvPr userDrawn="1"/>
        </p:nvPicPr>
        <p:blipFill>
          <a:blip r:embed="rId3"/>
          <a:stretch>
            <a:fillRect/>
          </a:stretch>
        </p:blipFill>
        <p:spPr>
          <a:xfrm>
            <a:off x="8746531" y="4790340"/>
            <a:ext cx="2743200" cy="666204"/>
          </a:xfrm>
          <a:prstGeom prst="rect">
            <a:avLst/>
          </a:prstGeom>
        </p:spPr>
      </p:pic>
      <p:pic>
        <p:nvPicPr>
          <p:cNvPr id="8" name="Picture 7">
            <a:extLst>
              <a:ext uri="{FF2B5EF4-FFF2-40B4-BE49-F238E27FC236}">
                <a16:creationId xmlns:a16="http://schemas.microsoft.com/office/drawing/2014/main" id="{07EE62E2-64E5-D445-A8E9-3F688ED3D142}"/>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9395757" y="1296376"/>
            <a:ext cx="2093972" cy="170785"/>
          </a:xfrm>
          <a:prstGeom prst="rect">
            <a:avLst/>
          </a:prstGeom>
        </p:spPr>
      </p:pic>
    </p:spTree>
    <p:extLst>
      <p:ext uri="{BB962C8B-B14F-4D97-AF65-F5344CB8AC3E}">
        <p14:creationId xmlns:p14="http://schemas.microsoft.com/office/powerpoint/2010/main" val="801121127"/>
      </p:ext>
    </p:extLst>
  </p:cSld>
  <p:clrMapOvr>
    <a:overrideClrMapping bg1="dk1" tx1="lt1" bg2="dk2" tx2="lt2" accent1="accent1" accent2="accent2" accent3="accent3" accent4="accent4" accent5="accent5" accent6="accent6" hlink="hlink" folHlink="folHlink"/>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ver Slide Option 8">
    <p:bg>
      <p:bgRef idx="1001">
        <a:schemeClr val="bg1"/>
      </p:bgRef>
    </p:bg>
    <p:spTree>
      <p:nvGrpSpPr>
        <p:cNvPr id="1" name=""/>
        <p:cNvGrpSpPr/>
        <p:nvPr/>
      </p:nvGrpSpPr>
      <p:grpSpPr>
        <a:xfrm>
          <a:off x="0" y="0"/>
          <a:ext cx="0" cy="0"/>
          <a:chOff x="0" y="0"/>
          <a:chExt cx="0" cy="0"/>
        </a:xfrm>
      </p:grpSpPr>
      <p:pic>
        <p:nvPicPr>
          <p:cNvPr id="4" name="Picture 3" descr="A person holding a baby&#10;&#10;Description automatically generated">
            <a:extLst>
              <a:ext uri="{FF2B5EF4-FFF2-40B4-BE49-F238E27FC236}">
                <a16:creationId xmlns:a16="http://schemas.microsoft.com/office/drawing/2014/main" id="{A824938B-A01B-536D-462B-C3915DAAA94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2192000" cy="6858001"/>
          </a:xfrm>
          <a:prstGeom prst="rect">
            <a:avLst/>
          </a:prstGeom>
        </p:spPr>
      </p:pic>
      <p:sp>
        <p:nvSpPr>
          <p:cNvPr id="2" name="Rectangle 1">
            <a:extLst>
              <a:ext uri="{FF2B5EF4-FFF2-40B4-BE49-F238E27FC236}">
                <a16:creationId xmlns:a16="http://schemas.microsoft.com/office/drawing/2014/main" id="{72D02554-8E8B-6E4B-8E74-10BD986663E6}"/>
              </a:ext>
            </a:extLst>
          </p:cNvPr>
          <p:cNvSpPr/>
          <p:nvPr userDrawn="1"/>
        </p:nvSpPr>
        <p:spPr>
          <a:xfrm>
            <a:off x="6535257" y="631763"/>
            <a:ext cx="5207564" cy="5207564"/>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6" name="Title 1">
            <a:extLst>
              <a:ext uri="{FF2B5EF4-FFF2-40B4-BE49-F238E27FC236}">
                <a16:creationId xmlns:a16="http://schemas.microsoft.com/office/drawing/2014/main" id="{267FEAD3-F3D4-A64A-82C8-C068ECFD3119}"/>
              </a:ext>
            </a:extLst>
          </p:cNvPr>
          <p:cNvSpPr>
            <a:spLocks noGrp="1"/>
          </p:cNvSpPr>
          <p:nvPr>
            <p:ph type="ctrTitle" hasCustomPrompt="1"/>
          </p:nvPr>
        </p:nvSpPr>
        <p:spPr>
          <a:xfrm>
            <a:off x="6769769" y="1654584"/>
            <a:ext cx="4719962" cy="1667573"/>
          </a:xfrm>
        </p:spPr>
        <p:txBody>
          <a:bodyPr wrap="none" lIns="0" tIns="0" rIns="0" bIns="0" anchor="t" anchorCtr="0">
            <a:noAutofit/>
          </a:bodyPr>
          <a:lstStyle>
            <a:lvl1pPr algn="r">
              <a:defRPr sz="5000">
                <a:solidFill>
                  <a:srgbClr val="FFFFFF"/>
                </a:solidFill>
              </a:defRPr>
            </a:lvl1pPr>
          </a:lstStyle>
          <a:p>
            <a:r>
              <a:rPr lang="en-US"/>
              <a:t>Click to edit </a:t>
            </a:r>
            <a:br>
              <a:rPr lang="en-US"/>
            </a:br>
            <a:r>
              <a:rPr lang="en-US"/>
              <a:t>Master title style</a:t>
            </a:r>
          </a:p>
        </p:txBody>
      </p:sp>
      <p:sp>
        <p:nvSpPr>
          <p:cNvPr id="7" name="Subtitle 2">
            <a:extLst>
              <a:ext uri="{FF2B5EF4-FFF2-40B4-BE49-F238E27FC236}">
                <a16:creationId xmlns:a16="http://schemas.microsoft.com/office/drawing/2014/main" id="{09954B61-242D-6E44-BC67-2B5ECF066D5A}"/>
              </a:ext>
            </a:extLst>
          </p:cNvPr>
          <p:cNvSpPr>
            <a:spLocks noGrp="1"/>
          </p:cNvSpPr>
          <p:nvPr>
            <p:ph type="subTitle" idx="1" hasCustomPrompt="1"/>
          </p:nvPr>
        </p:nvSpPr>
        <p:spPr>
          <a:xfrm>
            <a:off x="6769770" y="3526219"/>
            <a:ext cx="4719962" cy="806930"/>
          </a:xfrm>
        </p:spPr>
        <p:txBody>
          <a:bodyPr lIns="0" tIns="0" rIns="0" bIns="0" anchor="t" anchorCtr="0">
            <a:normAutofit/>
          </a:bodyPr>
          <a:lstStyle>
            <a:lvl1pPr marL="0" indent="0" algn="r">
              <a:buNone/>
              <a:defRPr sz="1800">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pic>
        <p:nvPicPr>
          <p:cNvPr id="10" name="Picture 9">
            <a:extLst>
              <a:ext uri="{FF2B5EF4-FFF2-40B4-BE49-F238E27FC236}">
                <a16:creationId xmlns:a16="http://schemas.microsoft.com/office/drawing/2014/main" id="{2BCAE8B1-097B-B94B-95CD-34DD4FB3BA5D}"/>
              </a:ext>
            </a:extLst>
          </p:cNvPr>
          <p:cNvPicPr>
            <a:picLocks noChangeAspect="1"/>
          </p:cNvPicPr>
          <p:nvPr userDrawn="1"/>
        </p:nvPicPr>
        <p:blipFill>
          <a:blip r:embed="rId3"/>
          <a:stretch>
            <a:fillRect/>
          </a:stretch>
        </p:blipFill>
        <p:spPr>
          <a:xfrm>
            <a:off x="8746531" y="4790340"/>
            <a:ext cx="2743200" cy="666204"/>
          </a:xfrm>
          <a:prstGeom prst="rect">
            <a:avLst/>
          </a:prstGeom>
        </p:spPr>
      </p:pic>
      <p:pic>
        <p:nvPicPr>
          <p:cNvPr id="8" name="Picture 7">
            <a:extLst>
              <a:ext uri="{FF2B5EF4-FFF2-40B4-BE49-F238E27FC236}">
                <a16:creationId xmlns:a16="http://schemas.microsoft.com/office/drawing/2014/main" id="{07EE62E2-64E5-D445-A8E9-3F688ED3D142}"/>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9395757" y="1296376"/>
            <a:ext cx="2093972" cy="170785"/>
          </a:xfrm>
          <a:prstGeom prst="rect">
            <a:avLst/>
          </a:prstGeom>
        </p:spPr>
      </p:pic>
    </p:spTree>
    <p:extLst>
      <p:ext uri="{BB962C8B-B14F-4D97-AF65-F5344CB8AC3E}">
        <p14:creationId xmlns:p14="http://schemas.microsoft.com/office/powerpoint/2010/main" val="2082367463"/>
      </p:ext>
    </p:extLst>
  </p:cSld>
  <p:clrMapOvr>
    <a:overrideClrMapping bg1="dk1" tx1="lt1" bg2="dk2" tx2="lt2" accent1="accent1" accent2="accent2" accent3="accent3" accent4="accent4" accent5="accent5" accent6="accent6" hlink="hlink" folHlink="folHlink"/>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ne Column Paragraph Text">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265770"/>
            <a:ext cx="10515600" cy="668859"/>
          </a:xfrm>
        </p:spPr>
        <p:txBody>
          <a:bodyPr anchor="t" anchorCtr="0">
            <a:noAutofit/>
          </a:bodyPr>
          <a:lstStyle>
            <a:lvl1pPr algn="l">
              <a:defRPr sz="4400"/>
            </a:lvl1pPr>
          </a:lstStyle>
          <a:p>
            <a:r>
              <a:rPr lang="en-US"/>
              <a:t>Click to edit Master title style</a:t>
            </a:r>
          </a:p>
        </p:txBody>
      </p:sp>
      <p:sp>
        <p:nvSpPr>
          <p:cNvPr id="3" name="Subtitle 2"/>
          <p:cNvSpPr>
            <a:spLocks noGrp="1"/>
          </p:cNvSpPr>
          <p:nvPr>
            <p:ph type="subTitle" idx="1" hasCustomPrompt="1"/>
          </p:nvPr>
        </p:nvSpPr>
        <p:spPr>
          <a:xfrm>
            <a:off x="838199" y="2336801"/>
            <a:ext cx="10515599" cy="3655202"/>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
        <p:nvSpPr>
          <p:cNvPr id="5" name="Footer Placeholder 4"/>
          <p:cNvSpPr>
            <a:spLocks noGrp="1"/>
          </p:cNvSpPr>
          <p:nvPr>
            <p:ph type="ftr" sz="quarter" idx="11"/>
          </p:nvPr>
        </p:nvSpPr>
        <p:spPr/>
        <p:txBody>
          <a:bodyPr/>
          <a:lstStyle>
            <a:lvl1pPr>
              <a:defRPr b="0" i="0">
                <a:latin typeface="Montserrat" pitchFamily="2" charset="77"/>
              </a:defRPr>
            </a:lvl1pPr>
          </a:lstStyle>
          <a:p>
            <a:r>
              <a:rPr lang="en-US" b="0" i="0">
                <a:latin typeface="Montserrat" pitchFamily="2" charset="77"/>
              </a:rPr>
              <a:t>CLICK TO EDIT PRESENTATION TITLE</a:t>
            </a:r>
            <a:endParaRPr lang="en-US"/>
          </a:p>
        </p:txBody>
      </p:sp>
      <p:sp>
        <p:nvSpPr>
          <p:cNvPr id="6" name="Slide Number Placeholder 5"/>
          <p:cNvSpPr>
            <a:spLocks noGrp="1"/>
          </p:cNvSpPr>
          <p:nvPr>
            <p:ph type="sldNum" sz="quarter" idx="12"/>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7" name="Text Placeholder 6">
            <a:extLst>
              <a:ext uri="{FF2B5EF4-FFF2-40B4-BE49-F238E27FC236}">
                <a16:creationId xmlns:a16="http://schemas.microsoft.com/office/drawing/2014/main" id="{648A7756-F4D2-4B4F-A354-5D90B864358A}"/>
              </a:ext>
            </a:extLst>
          </p:cNvPr>
          <p:cNvSpPr>
            <a:spLocks noGrp="1"/>
          </p:cNvSpPr>
          <p:nvPr>
            <p:ph type="body" sz="quarter" idx="13" hasCustomPrompt="1"/>
          </p:nvPr>
        </p:nvSpPr>
        <p:spPr>
          <a:xfrm>
            <a:off x="838200" y="6291263"/>
            <a:ext cx="10515600" cy="255587"/>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2767946836"/>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fographic Callout and Text">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265770"/>
            <a:ext cx="10515600" cy="668859"/>
          </a:xfrm>
        </p:spPr>
        <p:txBody>
          <a:bodyPr anchor="t" anchorCtr="0">
            <a:noAutofit/>
          </a:bodyPr>
          <a:lstStyle>
            <a:lvl1pPr algn="l">
              <a:defRPr sz="4400"/>
            </a:lvl1pPr>
          </a:lstStyle>
          <a:p>
            <a:r>
              <a:rPr lang="en-US"/>
              <a:t>Click to edit Master title style</a:t>
            </a:r>
          </a:p>
        </p:txBody>
      </p:sp>
      <p:sp>
        <p:nvSpPr>
          <p:cNvPr id="3" name="Subtitle 2"/>
          <p:cNvSpPr>
            <a:spLocks noGrp="1"/>
          </p:cNvSpPr>
          <p:nvPr>
            <p:ph type="subTitle" idx="1" hasCustomPrompt="1"/>
          </p:nvPr>
        </p:nvSpPr>
        <p:spPr>
          <a:xfrm>
            <a:off x="6448926" y="2407921"/>
            <a:ext cx="4904872" cy="3584082"/>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
        <p:nvSpPr>
          <p:cNvPr id="5" name="Footer Placeholder 4"/>
          <p:cNvSpPr>
            <a:spLocks noGrp="1"/>
          </p:cNvSpPr>
          <p:nvPr>
            <p:ph type="ftr" sz="quarter" idx="11"/>
          </p:nvPr>
        </p:nvSpPr>
        <p:spPr/>
        <p:txBody>
          <a:bodyPr/>
          <a:lstStyle>
            <a:lvl1pPr>
              <a:defRPr b="0" i="0">
                <a:latin typeface="Montserrat" pitchFamily="2" charset="77"/>
              </a:defRPr>
            </a:lvl1pPr>
          </a:lstStyle>
          <a:p>
            <a:r>
              <a:rPr lang="en-US" b="0" i="0">
                <a:latin typeface="Montserrat" pitchFamily="2" charset="77"/>
              </a:rPr>
              <a:t>CLICK TO EDIT PRESENTATION TITLE</a:t>
            </a:r>
            <a:endParaRPr lang="en-US"/>
          </a:p>
        </p:txBody>
      </p:sp>
      <p:sp>
        <p:nvSpPr>
          <p:cNvPr id="6" name="Slide Number Placeholder 5"/>
          <p:cNvSpPr>
            <a:spLocks noGrp="1"/>
          </p:cNvSpPr>
          <p:nvPr>
            <p:ph type="sldNum" sz="quarter" idx="12"/>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Rounded Rectangle 3">
            <a:extLst>
              <a:ext uri="{FF2B5EF4-FFF2-40B4-BE49-F238E27FC236}">
                <a16:creationId xmlns:a16="http://schemas.microsoft.com/office/drawing/2014/main" id="{A53CD0CB-70A0-894B-94F3-F531FC3576BE}"/>
              </a:ext>
            </a:extLst>
          </p:cNvPr>
          <p:cNvSpPr/>
          <p:nvPr userDrawn="1"/>
        </p:nvSpPr>
        <p:spPr>
          <a:xfrm>
            <a:off x="838200" y="2229853"/>
            <a:ext cx="5257800" cy="4026568"/>
          </a:xfrm>
          <a:prstGeom prst="roundRect">
            <a:avLst>
              <a:gd name="adj" fmla="val 591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C4FC4FED-3196-DE4F-9161-9E3D87525D6F}"/>
              </a:ext>
            </a:extLst>
          </p:cNvPr>
          <p:cNvSpPr>
            <a:spLocks noGrp="1"/>
          </p:cNvSpPr>
          <p:nvPr>
            <p:ph type="body" sz="quarter" idx="13" hasCustomPrompt="1"/>
          </p:nvPr>
        </p:nvSpPr>
        <p:spPr>
          <a:xfrm>
            <a:off x="1293269" y="2839126"/>
            <a:ext cx="4347662" cy="589874"/>
          </a:xfrm>
        </p:spPr>
        <p:txBody>
          <a:bodyPr>
            <a:noAutofit/>
          </a:bodyPr>
          <a:lstStyle>
            <a:lvl1pPr marL="0" indent="0">
              <a:buFontTx/>
              <a:buNone/>
              <a:defRPr sz="3200" b="0" i="0">
                <a:solidFill>
                  <a:srgbClr val="FFFFFF"/>
                </a:solidFill>
                <a:latin typeface="Montserrat Medium" pitchFamily="2" charset="77"/>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text</a:t>
            </a:r>
          </a:p>
        </p:txBody>
      </p:sp>
      <p:sp>
        <p:nvSpPr>
          <p:cNvPr id="12" name="Text Placeholder 8">
            <a:extLst>
              <a:ext uri="{FF2B5EF4-FFF2-40B4-BE49-F238E27FC236}">
                <a16:creationId xmlns:a16="http://schemas.microsoft.com/office/drawing/2014/main" id="{EA14D114-8E15-594F-87EE-3581895A4109}"/>
              </a:ext>
            </a:extLst>
          </p:cNvPr>
          <p:cNvSpPr>
            <a:spLocks noGrp="1"/>
          </p:cNvSpPr>
          <p:nvPr>
            <p:ph type="body" sz="quarter" idx="14" hasCustomPrompt="1"/>
          </p:nvPr>
        </p:nvSpPr>
        <p:spPr>
          <a:xfrm>
            <a:off x="1293269" y="4475747"/>
            <a:ext cx="4347662" cy="589874"/>
          </a:xfrm>
        </p:spPr>
        <p:txBody>
          <a:bodyPr>
            <a:noAutofit/>
          </a:bodyPr>
          <a:lstStyle>
            <a:lvl1pPr marL="0" indent="0">
              <a:buFontTx/>
              <a:buNone/>
              <a:defRPr sz="3200" b="0" i="0">
                <a:solidFill>
                  <a:srgbClr val="FFFFFF"/>
                </a:solidFill>
                <a:latin typeface="Montserrat Medium" pitchFamily="2" charset="77"/>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text</a:t>
            </a:r>
          </a:p>
        </p:txBody>
      </p:sp>
      <p:sp>
        <p:nvSpPr>
          <p:cNvPr id="15" name="Text Placeholder 8">
            <a:extLst>
              <a:ext uri="{FF2B5EF4-FFF2-40B4-BE49-F238E27FC236}">
                <a16:creationId xmlns:a16="http://schemas.microsoft.com/office/drawing/2014/main" id="{058A2847-F016-2248-89DE-1F627BE7E7AF}"/>
              </a:ext>
            </a:extLst>
          </p:cNvPr>
          <p:cNvSpPr>
            <a:spLocks noGrp="1"/>
          </p:cNvSpPr>
          <p:nvPr>
            <p:ph type="body" sz="quarter" idx="15" hasCustomPrompt="1"/>
          </p:nvPr>
        </p:nvSpPr>
        <p:spPr>
          <a:xfrm>
            <a:off x="1293269" y="3443324"/>
            <a:ext cx="4347662" cy="589874"/>
          </a:xfrm>
        </p:spPr>
        <p:txBody>
          <a:bodyPr>
            <a:noAutofit/>
          </a:bodyPr>
          <a:lstStyle>
            <a:lvl1pPr marL="0" indent="0">
              <a:buFontTx/>
              <a:buNone/>
              <a:defRPr sz="1800" b="0" i="0">
                <a:solidFill>
                  <a:srgbClr val="FFFFFF"/>
                </a:solidFill>
                <a:latin typeface="Montserrat" pitchFamily="2" charset="77"/>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text</a:t>
            </a:r>
          </a:p>
        </p:txBody>
      </p:sp>
      <p:sp>
        <p:nvSpPr>
          <p:cNvPr id="16" name="Text Placeholder 8">
            <a:extLst>
              <a:ext uri="{FF2B5EF4-FFF2-40B4-BE49-F238E27FC236}">
                <a16:creationId xmlns:a16="http://schemas.microsoft.com/office/drawing/2014/main" id="{B1D8F495-F525-2543-A6E6-162AC7AE28DD}"/>
              </a:ext>
            </a:extLst>
          </p:cNvPr>
          <p:cNvSpPr>
            <a:spLocks noGrp="1"/>
          </p:cNvSpPr>
          <p:nvPr>
            <p:ph type="body" sz="quarter" idx="16" hasCustomPrompt="1"/>
          </p:nvPr>
        </p:nvSpPr>
        <p:spPr>
          <a:xfrm>
            <a:off x="1293269" y="5065908"/>
            <a:ext cx="4347662" cy="589874"/>
          </a:xfrm>
        </p:spPr>
        <p:txBody>
          <a:bodyPr>
            <a:noAutofit/>
          </a:bodyPr>
          <a:lstStyle>
            <a:lvl1pPr marL="0" indent="0">
              <a:buFontTx/>
              <a:buNone/>
              <a:defRPr sz="1800" b="0" i="0">
                <a:solidFill>
                  <a:srgbClr val="FFFFFF"/>
                </a:solidFill>
                <a:latin typeface="Montserrat" pitchFamily="2" charset="77"/>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text</a:t>
            </a:r>
          </a:p>
        </p:txBody>
      </p:sp>
      <p:sp>
        <p:nvSpPr>
          <p:cNvPr id="13" name="Text Placeholder 6">
            <a:extLst>
              <a:ext uri="{FF2B5EF4-FFF2-40B4-BE49-F238E27FC236}">
                <a16:creationId xmlns:a16="http://schemas.microsoft.com/office/drawing/2014/main" id="{DB072436-56AB-B548-8ABA-E541334E34AA}"/>
              </a:ext>
            </a:extLst>
          </p:cNvPr>
          <p:cNvSpPr>
            <a:spLocks noGrp="1"/>
          </p:cNvSpPr>
          <p:nvPr>
            <p:ph type="body" sz="quarter" idx="17" hasCustomPrompt="1"/>
          </p:nvPr>
        </p:nvSpPr>
        <p:spPr>
          <a:xfrm>
            <a:off x="838200" y="6291263"/>
            <a:ext cx="10515600" cy="255587"/>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13979022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FC945C7-3186-4992-A47A-53B1B2C6938C}"/>
              </a:ext>
            </a:extLst>
          </p:cNvPr>
          <p:cNvSpPr>
            <a:spLocks noGrp="1"/>
          </p:cNvSpPr>
          <p:nvPr>
            <p:ph idx="1"/>
          </p:nvPr>
        </p:nvSpPr>
        <p:spPr>
          <a:xfrm>
            <a:off x="522514" y="1476103"/>
            <a:ext cx="10831286" cy="47008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771069-8947-4714-AE08-89BAAF5E7970}"/>
              </a:ext>
            </a:extLst>
          </p:cNvPr>
          <p:cNvSpPr>
            <a:spLocks noGrp="1"/>
          </p:cNvSpPr>
          <p:nvPr>
            <p:ph type="dt" sz="half" idx="10"/>
          </p:nvPr>
        </p:nvSpPr>
        <p:spPr/>
        <p:txBody>
          <a:bodyPr/>
          <a:lstStyle/>
          <a:p>
            <a:fld id="{2E76EB32-FE09-4280-85FD-B5AA2BE5A68C}" type="datetimeFigureOut">
              <a:rPr lang="en-US" smtClean="0"/>
              <a:t>10/7/2024</a:t>
            </a:fld>
            <a:endParaRPr lang="en-US"/>
          </a:p>
        </p:txBody>
      </p:sp>
      <p:sp>
        <p:nvSpPr>
          <p:cNvPr id="5" name="Footer Placeholder 4">
            <a:extLst>
              <a:ext uri="{FF2B5EF4-FFF2-40B4-BE49-F238E27FC236}">
                <a16:creationId xmlns:a16="http://schemas.microsoft.com/office/drawing/2014/main" id="{5ED61E42-23C1-4E93-A513-14E2032D2C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75AD15-8175-4507-8D8C-C96B5018A360}"/>
              </a:ext>
            </a:extLst>
          </p:cNvPr>
          <p:cNvSpPr>
            <a:spLocks noGrp="1"/>
          </p:cNvSpPr>
          <p:nvPr>
            <p:ph type="sldNum" sz="quarter" idx="12"/>
          </p:nvPr>
        </p:nvSpPr>
        <p:spPr/>
        <p:txBody>
          <a:bodyPr/>
          <a:lstStyle/>
          <a:p>
            <a:fld id="{2E74F6C5-A229-4C05-8B7A-4CD3DF4D8BA7}" type="slidenum">
              <a:rPr lang="en-US" smtClean="0"/>
              <a:t>‹#›</a:t>
            </a:fld>
            <a:endParaRPr lang="en-US"/>
          </a:p>
        </p:txBody>
      </p:sp>
      <p:pic>
        <p:nvPicPr>
          <p:cNvPr id="8" name="Picture 7" descr="A picture containing icon&#10;&#10;Description automatically generated">
            <a:extLst>
              <a:ext uri="{FF2B5EF4-FFF2-40B4-BE49-F238E27FC236}">
                <a16:creationId xmlns:a16="http://schemas.microsoft.com/office/drawing/2014/main" id="{058FC788-EAA3-454B-9DC6-29854F3274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8347" y="5838161"/>
            <a:ext cx="2886618" cy="700751"/>
          </a:xfrm>
          <a:prstGeom prst="rect">
            <a:avLst/>
          </a:prstGeom>
        </p:spPr>
      </p:pic>
      <p:graphicFrame>
        <p:nvGraphicFramePr>
          <p:cNvPr id="9" name="Table 8">
            <a:extLst>
              <a:ext uri="{FF2B5EF4-FFF2-40B4-BE49-F238E27FC236}">
                <a16:creationId xmlns:a16="http://schemas.microsoft.com/office/drawing/2014/main" id="{6DA41EBE-C24D-4CF4-8335-38BE73E7A2FC}"/>
              </a:ext>
            </a:extLst>
          </p:cNvPr>
          <p:cNvGraphicFramePr>
            <a:graphicFrameLocks noGrp="1"/>
          </p:cNvGraphicFramePr>
          <p:nvPr userDrawn="1">
            <p:extLst>
              <p:ext uri="{D42A27DB-BD31-4B8C-83A1-F6EECF244321}">
                <p14:modId xmlns:p14="http://schemas.microsoft.com/office/powerpoint/2010/main" val="460747468"/>
              </p:ext>
            </p:extLst>
          </p:nvPr>
        </p:nvGraphicFramePr>
        <p:xfrm>
          <a:off x="0" y="0"/>
          <a:ext cx="12192000" cy="1256044"/>
        </p:xfrm>
        <a:graphic>
          <a:graphicData uri="http://schemas.openxmlformats.org/drawingml/2006/table">
            <a:tbl>
              <a:tblPr firstRow="1" bandRow="1">
                <a:tableStyleId>{5C22544A-7EE6-4342-B048-85BDC9FD1C3A}</a:tableStyleId>
              </a:tblPr>
              <a:tblGrid>
                <a:gridCol w="12192000">
                  <a:extLst>
                    <a:ext uri="{9D8B030D-6E8A-4147-A177-3AD203B41FA5}">
                      <a16:colId xmlns:a16="http://schemas.microsoft.com/office/drawing/2014/main" val="89350026"/>
                    </a:ext>
                  </a:extLst>
                </a:gridCol>
              </a:tblGrid>
              <a:tr h="1256044">
                <a:tc>
                  <a:txBody>
                    <a:bodyPr/>
                    <a:lstStyle/>
                    <a:p>
                      <a:pPr algn="l"/>
                      <a:r>
                        <a:rPr lang="en-US" sz="3000">
                          <a:latin typeface="Tiempos Headline Regular" panose="02020503060303060403" pitchFamily="18" charset="0"/>
                          <a:cs typeface="Arial" panose="020B0604020202020204" pitchFamily="34" charset="0"/>
                        </a:rPr>
                        <a:t>  </a:t>
                      </a:r>
                      <a:endParaRPr lang="en-US" sz="3600" b="1" kern="1200">
                        <a:solidFill>
                          <a:schemeClr val="lt1"/>
                        </a:solidFill>
                        <a:latin typeface="Tiempos Headline Regular" panose="02020503060303060403" pitchFamily="18" charset="0"/>
                        <a:ea typeface="+mn-ea"/>
                        <a:cs typeface="Arial" panose="020B0604020202020204" pitchFamily="34" charset="0"/>
                      </a:endParaRPr>
                    </a:p>
                  </a:txBody>
                  <a:tcPr anchor="ctr">
                    <a:solidFill>
                      <a:srgbClr val="319C8A"/>
                    </a:solidFill>
                  </a:tcPr>
                </a:tc>
                <a:extLst>
                  <a:ext uri="{0D108BD9-81ED-4DB2-BD59-A6C34878D82A}">
                    <a16:rowId xmlns:a16="http://schemas.microsoft.com/office/drawing/2014/main" val="1834515696"/>
                  </a:ext>
                </a:extLst>
              </a:tr>
            </a:tbl>
          </a:graphicData>
        </a:graphic>
      </p:graphicFrame>
      <p:sp>
        <p:nvSpPr>
          <p:cNvPr id="10" name="Title 1">
            <a:extLst>
              <a:ext uri="{FF2B5EF4-FFF2-40B4-BE49-F238E27FC236}">
                <a16:creationId xmlns:a16="http://schemas.microsoft.com/office/drawing/2014/main" id="{F27865F1-C959-4F25-BD36-08E7141914A3}"/>
              </a:ext>
            </a:extLst>
          </p:cNvPr>
          <p:cNvSpPr>
            <a:spLocks noGrp="1"/>
          </p:cNvSpPr>
          <p:nvPr>
            <p:ph type="title"/>
          </p:nvPr>
        </p:nvSpPr>
        <p:spPr>
          <a:xfrm>
            <a:off x="328267" y="221973"/>
            <a:ext cx="10515600" cy="918127"/>
          </a:xfrm>
        </p:spPr>
        <p:txBody>
          <a:bodyPr anchor="ctr">
            <a:normAutofit/>
          </a:bodyPr>
          <a:lstStyle>
            <a:lvl1pPr>
              <a:defRPr sz="3600">
                <a:solidFill>
                  <a:schemeClr val="bg1"/>
                </a:solidFill>
              </a:defRPr>
            </a:lvl1pPr>
          </a:lstStyle>
          <a:p>
            <a:r>
              <a:rPr lang="en-US"/>
              <a:t>Click to edit Master title style</a:t>
            </a:r>
          </a:p>
        </p:txBody>
      </p:sp>
    </p:spTree>
    <p:extLst>
      <p:ext uri="{BB962C8B-B14F-4D97-AF65-F5344CB8AC3E}">
        <p14:creationId xmlns:p14="http://schemas.microsoft.com/office/powerpoint/2010/main" val="11276701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265770"/>
            <a:ext cx="10515600" cy="668859"/>
          </a:xfrm>
        </p:spPr>
        <p:txBody>
          <a:bodyPr anchor="t" anchorCtr="0">
            <a:noAutofit/>
          </a:bodyPr>
          <a:lstStyle>
            <a:lvl1pPr algn="l">
              <a:defRPr sz="4400"/>
            </a:lvl1pPr>
          </a:lstStyle>
          <a:p>
            <a:r>
              <a:rPr lang="en-US"/>
              <a:t>Click to edit Master title style</a:t>
            </a:r>
          </a:p>
        </p:txBody>
      </p:sp>
      <p:sp>
        <p:nvSpPr>
          <p:cNvPr id="3" name="Subtitle 2"/>
          <p:cNvSpPr>
            <a:spLocks noGrp="1" noChangeAspect="1"/>
          </p:cNvSpPr>
          <p:nvPr>
            <p:ph type="subTitle" idx="1" hasCustomPrompt="1"/>
          </p:nvPr>
        </p:nvSpPr>
        <p:spPr>
          <a:xfrm>
            <a:off x="838199" y="2448561"/>
            <a:ext cx="10515599" cy="3661782"/>
          </a:xfrm>
        </p:spPr>
        <p:txBody>
          <a:bodyPr wrap="square" lIns="91440" tIns="0" bIns="0" numCol="2" spcCol="91440">
            <a:noAutofit/>
          </a:bodyPr>
          <a:lstStyle>
            <a:lvl1pPr marL="0" marR="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endParaRPr lang="en-US"/>
          </a:p>
          <a:p>
            <a:endParaRPr lang="en-US"/>
          </a:p>
        </p:txBody>
      </p:sp>
      <p:sp>
        <p:nvSpPr>
          <p:cNvPr id="5" name="Footer Placeholder 4"/>
          <p:cNvSpPr>
            <a:spLocks noGrp="1"/>
          </p:cNvSpPr>
          <p:nvPr>
            <p:ph type="ftr" sz="quarter" idx="11"/>
          </p:nvPr>
        </p:nvSpPr>
        <p:spPr/>
        <p:txBody>
          <a:bodyPr/>
          <a:lstStyle>
            <a:lvl1pPr>
              <a:defRPr b="0" i="0">
                <a:latin typeface="Montserrat" pitchFamily="2" charset="77"/>
              </a:defRPr>
            </a:lvl1pPr>
          </a:lstStyle>
          <a:p>
            <a:r>
              <a:rPr lang="en-US" b="0" i="0">
                <a:latin typeface="Montserrat" pitchFamily="2" charset="77"/>
              </a:rPr>
              <a:t>CLICK TO EDIT PRESENTATION TITLE</a:t>
            </a:r>
            <a:endParaRPr lang="en-US"/>
          </a:p>
        </p:txBody>
      </p:sp>
      <p:sp>
        <p:nvSpPr>
          <p:cNvPr id="6" name="Slide Number Placeholder 5"/>
          <p:cNvSpPr>
            <a:spLocks noGrp="1"/>
          </p:cNvSpPr>
          <p:nvPr>
            <p:ph type="sldNum" sz="quarter" idx="12"/>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9" name="Text Placeholder 6">
            <a:extLst>
              <a:ext uri="{FF2B5EF4-FFF2-40B4-BE49-F238E27FC236}">
                <a16:creationId xmlns:a16="http://schemas.microsoft.com/office/drawing/2014/main" id="{99ED4A71-C085-9640-87BF-4B857A65DADB}"/>
              </a:ext>
            </a:extLst>
          </p:cNvPr>
          <p:cNvSpPr>
            <a:spLocks noGrp="1"/>
          </p:cNvSpPr>
          <p:nvPr>
            <p:ph type="body" sz="quarter" idx="13" hasCustomPrompt="1"/>
          </p:nvPr>
        </p:nvSpPr>
        <p:spPr>
          <a:xfrm>
            <a:off x="838200" y="6291263"/>
            <a:ext cx="10515600" cy="255587"/>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793071715"/>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ree Column Text">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265770"/>
            <a:ext cx="10515600" cy="668859"/>
          </a:xfrm>
        </p:spPr>
        <p:txBody>
          <a:bodyPr anchor="t" anchorCtr="0">
            <a:noAutofit/>
          </a:bodyPr>
          <a:lstStyle>
            <a:lvl1pPr algn="l">
              <a:defRPr sz="4400"/>
            </a:lvl1pPr>
          </a:lstStyle>
          <a:p>
            <a:r>
              <a:rPr lang="en-US"/>
              <a:t>Click to edit Master title style</a:t>
            </a:r>
          </a:p>
        </p:txBody>
      </p:sp>
      <p:sp>
        <p:nvSpPr>
          <p:cNvPr id="3" name="Subtitle 2"/>
          <p:cNvSpPr>
            <a:spLocks noGrp="1" noChangeAspect="1"/>
          </p:cNvSpPr>
          <p:nvPr>
            <p:ph type="subTitle" idx="1" hasCustomPrompt="1"/>
          </p:nvPr>
        </p:nvSpPr>
        <p:spPr>
          <a:xfrm>
            <a:off x="838199" y="2346960"/>
            <a:ext cx="10515599" cy="3763383"/>
          </a:xfrm>
        </p:spPr>
        <p:txBody>
          <a:bodyPr wrap="square" lIns="91440" tIns="0" bIns="0" numCol="3" spcCol="274320">
            <a:noAutofit/>
          </a:bodyPr>
          <a:lstStyle>
            <a:lvl1pPr marL="0" marR="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r>
              <a:rPr lang="en-US"/>
              <a:t>Click to edit text. </a:t>
            </a:r>
          </a:p>
          <a:p>
            <a:pPr marL="0" marR="0" lvl="0" indent="0" algn="l" defTabSz="914400" rtl="0" eaLnBrk="1" fontAlgn="auto" latinLnBrk="0" hangingPunct="1">
              <a:lnSpc>
                <a:spcPts val="2100"/>
              </a:lnSpc>
              <a:spcBef>
                <a:spcPts val="1000"/>
              </a:spcBef>
              <a:spcAft>
                <a:spcPct val="0"/>
              </a:spcAft>
              <a:buClr>
                <a:schemeClr val="tx1"/>
              </a:buClr>
              <a:buSzTx/>
              <a:buFont typeface="Arial" panose="020B0604020202020204" pitchFamily="34" charset="0"/>
              <a:buNone/>
              <a:defRPr/>
            </a:pPr>
            <a:endParaRPr lang="en-US"/>
          </a:p>
          <a:p>
            <a:endParaRPr lang="en-US"/>
          </a:p>
        </p:txBody>
      </p:sp>
      <p:sp>
        <p:nvSpPr>
          <p:cNvPr id="5" name="Footer Placeholder 4"/>
          <p:cNvSpPr>
            <a:spLocks noGrp="1"/>
          </p:cNvSpPr>
          <p:nvPr>
            <p:ph type="ftr" sz="quarter" idx="11"/>
          </p:nvPr>
        </p:nvSpPr>
        <p:spPr/>
        <p:txBody>
          <a:bodyPr/>
          <a:lstStyle>
            <a:lvl1pPr>
              <a:defRPr b="0" i="0">
                <a:latin typeface="Montserrat" pitchFamily="2" charset="77"/>
              </a:defRPr>
            </a:lvl1pPr>
          </a:lstStyle>
          <a:p>
            <a:r>
              <a:rPr lang="en-US" b="0" i="0">
                <a:latin typeface="Montserrat" pitchFamily="2" charset="77"/>
              </a:rPr>
              <a:t>CLICK TO EDIT PRESENTATION TITLE</a:t>
            </a:r>
            <a:endParaRPr lang="en-US"/>
          </a:p>
        </p:txBody>
      </p:sp>
      <p:sp>
        <p:nvSpPr>
          <p:cNvPr id="6" name="Slide Number Placeholder 5"/>
          <p:cNvSpPr>
            <a:spLocks noGrp="1"/>
          </p:cNvSpPr>
          <p:nvPr>
            <p:ph type="sldNum" sz="quarter" idx="12"/>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9" name="Text Placeholder 6">
            <a:extLst>
              <a:ext uri="{FF2B5EF4-FFF2-40B4-BE49-F238E27FC236}">
                <a16:creationId xmlns:a16="http://schemas.microsoft.com/office/drawing/2014/main" id="{55E50488-9E1D-E545-B6CF-10348096863F}"/>
              </a:ext>
            </a:extLst>
          </p:cNvPr>
          <p:cNvSpPr>
            <a:spLocks noGrp="1"/>
          </p:cNvSpPr>
          <p:nvPr>
            <p:ph type="body" sz="quarter" idx="13" hasCustomPrompt="1"/>
          </p:nvPr>
        </p:nvSpPr>
        <p:spPr>
          <a:xfrm>
            <a:off x="838200" y="6291263"/>
            <a:ext cx="10515600" cy="255587"/>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278682619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ree Column Graph Comparison">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265770"/>
            <a:ext cx="10515600" cy="668859"/>
          </a:xfrm>
        </p:spPr>
        <p:txBody>
          <a:bodyPr anchor="t" anchorCtr="0">
            <a:noAutofit/>
          </a:bodyPr>
          <a:lstStyle>
            <a:lvl1pPr algn="ctr">
              <a:defRPr sz="4400"/>
            </a:lvl1pPr>
          </a:lstStyle>
          <a:p>
            <a:r>
              <a:rPr lang="en-US"/>
              <a:t>Click to edit Master title style</a:t>
            </a:r>
          </a:p>
        </p:txBody>
      </p:sp>
      <p:sp>
        <p:nvSpPr>
          <p:cNvPr id="5" name="Footer Placeholder 4"/>
          <p:cNvSpPr>
            <a:spLocks noGrp="1"/>
          </p:cNvSpPr>
          <p:nvPr>
            <p:ph type="ftr" sz="quarter" idx="11"/>
          </p:nvPr>
        </p:nvSpPr>
        <p:spPr/>
        <p:txBody>
          <a:bodyPr/>
          <a:lstStyle>
            <a:lvl1pPr>
              <a:defRPr b="0" i="0">
                <a:latin typeface="Montserrat" pitchFamily="2" charset="77"/>
              </a:defRPr>
            </a:lvl1pPr>
          </a:lstStyle>
          <a:p>
            <a:r>
              <a:rPr lang="en-US" b="0" i="0">
                <a:latin typeface="Montserrat" pitchFamily="2" charset="77"/>
              </a:rPr>
              <a:t>CLICK TO EDIT PRESENTATION TITLE</a:t>
            </a:r>
            <a:endParaRPr lang="en-US"/>
          </a:p>
        </p:txBody>
      </p:sp>
      <p:sp>
        <p:nvSpPr>
          <p:cNvPr id="6" name="Slide Number Placeholder 5"/>
          <p:cNvSpPr>
            <a:spLocks noGrp="1"/>
          </p:cNvSpPr>
          <p:nvPr>
            <p:ph type="sldNum" sz="quarter" idx="12"/>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7" name="Chart Placeholder 6">
            <a:extLst>
              <a:ext uri="{FF2B5EF4-FFF2-40B4-BE49-F238E27FC236}">
                <a16:creationId xmlns:a16="http://schemas.microsoft.com/office/drawing/2014/main" id="{A6D63821-0EFD-5C44-8ED8-B5B47747428D}"/>
              </a:ext>
            </a:extLst>
          </p:cNvPr>
          <p:cNvSpPr>
            <a:spLocks noGrp="1"/>
          </p:cNvSpPr>
          <p:nvPr>
            <p:ph type="chart" sz="quarter" idx="13"/>
          </p:nvPr>
        </p:nvSpPr>
        <p:spPr>
          <a:xfrm>
            <a:off x="838200" y="2519363"/>
            <a:ext cx="2738438" cy="2743200"/>
          </a:xfrm>
        </p:spPr>
        <p:txBody>
          <a:bodyPr/>
          <a:lstStyle>
            <a:lvl1pPr marL="0" indent="0" algn="ctr">
              <a:buFontTx/>
              <a:buNone/>
              <a:defRPr/>
            </a:lvl1pPr>
          </a:lstStyle>
          <a:p>
            <a:endParaRPr lang="en-US"/>
          </a:p>
        </p:txBody>
      </p:sp>
      <p:sp>
        <p:nvSpPr>
          <p:cNvPr id="11" name="Chart Placeholder 6">
            <a:extLst>
              <a:ext uri="{FF2B5EF4-FFF2-40B4-BE49-F238E27FC236}">
                <a16:creationId xmlns:a16="http://schemas.microsoft.com/office/drawing/2014/main" id="{17E7CAED-4508-3446-A2FC-FC42D2091201}"/>
              </a:ext>
            </a:extLst>
          </p:cNvPr>
          <p:cNvSpPr>
            <a:spLocks noGrp="1"/>
          </p:cNvSpPr>
          <p:nvPr>
            <p:ph type="chart" sz="quarter" idx="14"/>
          </p:nvPr>
        </p:nvSpPr>
        <p:spPr>
          <a:xfrm>
            <a:off x="4726781" y="2519363"/>
            <a:ext cx="2738438" cy="2743200"/>
          </a:xfrm>
        </p:spPr>
        <p:txBody>
          <a:bodyPr/>
          <a:lstStyle>
            <a:lvl1pPr marL="0" indent="0" algn="ctr">
              <a:buFontTx/>
              <a:buNone/>
              <a:defRPr/>
            </a:lvl1pPr>
          </a:lstStyle>
          <a:p>
            <a:endParaRPr lang="en-US"/>
          </a:p>
        </p:txBody>
      </p:sp>
      <p:sp>
        <p:nvSpPr>
          <p:cNvPr id="12" name="Chart Placeholder 6">
            <a:extLst>
              <a:ext uri="{FF2B5EF4-FFF2-40B4-BE49-F238E27FC236}">
                <a16:creationId xmlns:a16="http://schemas.microsoft.com/office/drawing/2014/main" id="{B13A749C-D8C5-104D-8256-ABC7AAC87247}"/>
              </a:ext>
            </a:extLst>
          </p:cNvPr>
          <p:cNvSpPr>
            <a:spLocks noGrp="1"/>
          </p:cNvSpPr>
          <p:nvPr>
            <p:ph type="chart" sz="quarter" idx="15"/>
          </p:nvPr>
        </p:nvSpPr>
        <p:spPr>
          <a:xfrm>
            <a:off x="8610600" y="2519363"/>
            <a:ext cx="2738438" cy="2743200"/>
          </a:xfrm>
        </p:spPr>
        <p:txBody>
          <a:bodyPr/>
          <a:lstStyle>
            <a:lvl1pPr marL="0" indent="0" algn="ctr">
              <a:buFontTx/>
              <a:buNone/>
              <a:defRPr/>
            </a:lvl1pPr>
          </a:lstStyle>
          <a:p>
            <a:endParaRPr lang="en-US"/>
          </a:p>
        </p:txBody>
      </p:sp>
      <p:sp>
        <p:nvSpPr>
          <p:cNvPr id="13" name="Text Placeholder 12">
            <a:extLst>
              <a:ext uri="{FF2B5EF4-FFF2-40B4-BE49-F238E27FC236}">
                <a16:creationId xmlns:a16="http://schemas.microsoft.com/office/drawing/2014/main" id="{8ACDC474-2232-6C45-BBAC-E224F07F722B}"/>
              </a:ext>
            </a:extLst>
          </p:cNvPr>
          <p:cNvSpPr>
            <a:spLocks noGrp="1"/>
          </p:cNvSpPr>
          <p:nvPr>
            <p:ph type="body" sz="quarter" idx="16" hasCustomPrompt="1"/>
          </p:nvPr>
        </p:nvSpPr>
        <p:spPr>
          <a:xfrm>
            <a:off x="838200" y="5323887"/>
            <a:ext cx="2738438" cy="483355"/>
          </a:xfrm>
        </p:spPr>
        <p:txBody>
          <a:bodyPr/>
          <a:lstStyle>
            <a:lvl1pPr marL="0" indent="0" algn="ctr">
              <a:buFontTx/>
              <a:buNone/>
              <a:defRPr b="0" i="0">
                <a:latin typeface="Montserrat Medium" pitchFamily="2" charset="77"/>
              </a:defRPr>
            </a:lvl1pPr>
            <a:lvl2pPr marL="457200" indent="0">
              <a:buNone/>
              <a:defRPr/>
            </a:lvl2pPr>
          </a:lstStyle>
          <a:p>
            <a:pPr lvl="0"/>
            <a:r>
              <a:rPr lang="en-US"/>
              <a:t>Click to edit text styles</a:t>
            </a:r>
          </a:p>
        </p:txBody>
      </p:sp>
      <p:sp>
        <p:nvSpPr>
          <p:cNvPr id="14" name="Text Placeholder 12">
            <a:extLst>
              <a:ext uri="{FF2B5EF4-FFF2-40B4-BE49-F238E27FC236}">
                <a16:creationId xmlns:a16="http://schemas.microsoft.com/office/drawing/2014/main" id="{15E4A637-7CC0-804E-813D-9A1BC52E1000}"/>
              </a:ext>
            </a:extLst>
          </p:cNvPr>
          <p:cNvSpPr>
            <a:spLocks noGrp="1"/>
          </p:cNvSpPr>
          <p:nvPr>
            <p:ph type="body" sz="quarter" idx="17" hasCustomPrompt="1"/>
          </p:nvPr>
        </p:nvSpPr>
        <p:spPr>
          <a:xfrm>
            <a:off x="4726781" y="5323887"/>
            <a:ext cx="2738438" cy="483355"/>
          </a:xfrm>
        </p:spPr>
        <p:txBody>
          <a:bodyPr/>
          <a:lstStyle>
            <a:lvl1pPr marL="0" indent="0" algn="ctr">
              <a:buFontTx/>
              <a:buNone/>
              <a:defRPr b="0" i="0">
                <a:latin typeface="Montserrat Medium" pitchFamily="2" charset="77"/>
              </a:defRPr>
            </a:lvl1pPr>
            <a:lvl2pPr marL="457200" indent="0">
              <a:buNone/>
              <a:defRPr/>
            </a:lvl2pPr>
          </a:lstStyle>
          <a:p>
            <a:pPr lvl="0"/>
            <a:r>
              <a:rPr lang="en-US"/>
              <a:t>Click to edit text styles</a:t>
            </a:r>
          </a:p>
        </p:txBody>
      </p:sp>
      <p:sp>
        <p:nvSpPr>
          <p:cNvPr id="15" name="Text Placeholder 12">
            <a:extLst>
              <a:ext uri="{FF2B5EF4-FFF2-40B4-BE49-F238E27FC236}">
                <a16:creationId xmlns:a16="http://schemas.microsoft.com/office/drawing/2014/main" id="{19A88596-5F50-CD49-AFD4-B27FC5F1E36F}"/>
              </a:ext>
            </a:extLst>
          </p:cNvPr>
          <p:cNvSpPr>
            <a:spLocks noGrp="1"/>
          </p:cNvSpPr>
          <p:nvPr>
            <p:ph type="body" sz="quarter" idx="18" hasCustomPrompt="1"/>
          </p:nvPr>
        </p:nvSpPr>
        <p:spPr>
          <a:xfrm>
            <a:off x="8610600" y="5323887"/>
            <a:ext cx="2738438" cy="483355"/>
          </a:xfrm>
        </p:spPr>
        <p:txBody>
          <a:bodyPr/>
          <a:lstStyle>
            <a:lvl1pPr marL="0" indent="0" algn="ctr">
              <a:buFontTx/>
              <a:buNone/>
              <a:defRPr b="0" i="0">
                <a:latin typeface="Montserrat Medium" pitchFamily="2" charset="77"/>
              </a:defRPr>
            </a:lvl1pPr>
            <a:lvl2pPr marL="457200" indent="0">
              <a:buNone/>
              <a:defRPr/>
            </a:lvl2pPr>
          </a:lstStyle>
          <a:p>
            <a:pPr lvl="0"/>
            <a:r>
              <a:rPr lang="en-US"/>
              <a:t>Click to edit text styles</a:t>
            </a:r>
          </a:p>
        </p:txBody>
      </p:sp>
      <p:sp>
        <p:nvSpPr>
          <p:cNvPr id="16" name="Text Placeholder 12">
            <a:extLst>
              <a:ext uri="{FF2B5EF4-FFF2-40B4-BE49-F238E27FC236}">
                <a16:creationId xmlns:a16="http://schemas.microsoft.com/office/drawing/2014/main" id="{582E864D-6BD1-B445-8E25-7047D69F9B27}"/>
              </a:ext>
            </a:extLst>
          </p:cNvPr>
          <p:cNvSpPr>
            <a:spLocks noGrp="1"/>
          </p:cNvSpPr>
          <p:nvPr>
            <p:ph type="body" sz="quarter" idx="19" hasCustomPrompt="1"/>
          </p:nvPr>
        </p:nvSpPr>
        <p:spPr>
          <a:xfrm>
            <a:off x="838200" y="5868566"/>
            <a:ext cx="2738438" cy="483355"/>
          </a:xfrm>
        </p:spPr>
        <p:txBody>
          <a:bodyPr>
            <a:normAutofit/>
          </a:bodyPr>
          <a:lstStyle>
            <a:lvl1pPr marL="0" indent="0" algn="ctr">
              <a:buFontTx/>
              <a:buNone/>
              <a:defRPr sz="1200" b="0" i="0">
                <a:latin typeface="Montserrat" pitchFamily="2" charset="77"/>
              </a:defRPr>
            </a:lvl1pPr>
            <a:lvl2pPr marL="457200" indent="0">
              <a:buNone/>
              <a:defRPr/>
            </a:lvl2pPr>
          </a:lstStyle>
          <a:p>
            <a:pPr lvl="0"/>
            <a:r>
              <a:rPr lang="en-US"/>
              <a:t>Click to edit text styles</a:t>
            </a:r>
          </a:p>
        </p:txBody>
      </p:sp>
      <p:sp>
        <p:nvSpPr>
          <p:cNvPr id="17" name="Text Placeholder 12">
            <a:extLst>
              <a:ext uri="{FF2B5EF4-FFF2-40B4-BE49-F238E27FC236}">
                <a16:creationId xmlns:a16="http://schemas.microsoft.com/office/drawing/2014/main" id="{19EB22D5-1C46-1547-B5DA-7E639B06CB4D}"/>
              </a:ext>
            </a:extLst>
          </p:cNvPr>
          <p:cNvSpPr>
            <a:spLocks noGrp="1"/>
          </p:cNvSpPr>
          <p:nvPr>
            <p:ph type="body" sz="quarter" idx="20" hasCustomPrompt="1"/>
          </p:nvPr>
        </p:nvSpPr>
        <p:spPr>
          <a:xfrm>
            <a:off x="4726781" y="5868566"/>
            <a:ext cx="2738438" cy="483355"/>
          </a:xfrm>
        </p:spPr>
        <p:txBody>
          <a:bodyPr>
            <a:normAutofit/>
          </a:bodyPr>
          <a:lstStyle>
            <a:lvl1pPr marL="0" indent="0" algn="ctr">
              <a:buFontTx/>
              <a:buNone/>
              <a:defRPr sz="1200" b="0" i="0">
                <a:latin typeface="Montserrat" pitchFamily="2" charset="77"/>
              </a:defRPr>
            </a:lvl1pPr>
            <a:lvl2pPr marL="457200" indent="0">
              <a:buNone/>
              <a:defRPr/>
            </a:lvl2pPr>
          </a:lstStyle>
          <a:p>
            <a:pPr lvl="0"/>
            <a:r>
              <a:rPr lang="en-US"/>
              <a:t>Click to edit text styles</a:t>
            </a:r>
          </a:p>
        </p:txBody>
      </p:sp>
      <p:sp>
        <p:nvSpPr>
          <p:cNvPr id="18" name="Text Placeholder 12">
            <a:extLst>
              <a:ext uri="{FF2B5EF4-FFF2-40B4-BE49-F238E27FC236}">
                <a16:creationId xmlns:a16="http://schemas.microsoft.com/office/drawing/2014/main" id="{94054509-4F57-3549-B042-CF25BC7FAED0}"/>
              </a:ext>
            </a:extLst>
          </p:cNvPr>
          <p:cNvSpPr>
            <a:spLocks noGrp="1"/>
          </p:cNvSpPr>
          <p:nvPr>
            <p:ph type="body" sz="quarter" idx="21" hasCustomPrompt="1"/>
          </p:nvPr>
        </p:nvSpPr>
        <p:spPr>
          <a:xfrm>
            <a:off x="8610600" y="5868566"/>
            <a:ext cx="2738438" cy="483355"/>
          </a:xfrm>
        </p:spPr>
        <p:txBody>
          <a:bodyPr>
            <a:normAutofit/>
          </a:bodyPr>
          <a:lstStyle>
            <a:lvl1pPr marL="0" indent="0" algn="ctr">
              <a:buFontTx/>
              <a:buNone/>
              <a:defRPr sz="1200" b="0" i="0">
                <a:latin typeface="Montserrat" pitchFamily="2" charset="77"/>
              </a:defRPr>
            </a:lvl1pPr>
            <a:lvl2pPr marL="457200" indent="0">
              <a:buNone/>
              <a:defRPr/>
            </a:lvl2pPr>
          </a:lstStyle>
          <a:p>
            <a:pPr lvl="0"/>
            <a:r>
              <a:rPr lang="en-US"/>
              <a:t>Click to edit text styles</a:t>
            </a:r>
          </a:p>
        </p:txBody>
      </p:sp>
      <p:cxnSp>
        <p:nvCxnSpPr>
          <p:cNvPr id="20" name="Straight Connector 19">
            <a:extLst>
              <a:ext uri="{FF2B5EF4-FFF2-40B4-BE49-F238E27FC236}">
                <a16:creationId xmlns:a16="http://schemas.microsoft.com/office/drawing/2014/main" id="{2861858E-AD9A-BA4B-8810-B0EED6E87993}"/>
              </a:ext>
            </a:extLst>
          </p:cNvPr>
          <p:cNvCxnSpPr/>
          <p:nvPr userDrawn="1"/>
        </p:nvCxnSpPr>
        <p:spPr>
          <a:xfrm flipH="1">
            <a:off x="4138863" y="2519363"/>
            <a:ext cx="0" cy="27432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2219BF7-DE65-7F41-B7D8-06EB4D5319D1}"/>
              </a:ext>
            </a:extLst>
          </p:cNvPr>
          <p:cNvCxnSpPr/>
          <p:nvPr userDrawn="1"/>
        </p:nvCxnSpPr>
        <p:spPr>
          <a:xfrm flipH="1">
            <a:off x="8045116" y="2519363"/>
            <a:ext cx="0" cy="274320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9" name="Text Placeholder 6">
            <a:extLst>
              <a:ext uri="{FF2B5EF4-FFF2-40B4-BE49-F238E27FC236}">
                <a16:creationId xmlns:a16="http://schemas.microsoft.com/office/drawing/2014/main" id="{B4811302-D78E-EA4F-ABC5-2C42E8AE35A6}"/>
              </a:ext>
            </a:extLst>
          </p:cNvPr>
          <p:cNvSpPr>
            <a:spLocks noGrp="1"/>
          </p:cNvSpPr>
          <p:nvPr>
            <p:ph type="body" sz="quarter" idx="22" hasCustomPrompt="1"/>
          </p:nvPr>
        </p:nvSpPr>
        <p:spPr>
          <a:xfrm>
            <a:off x="838200" y="6291263"/>
            <a:ext cx="10515600" cy="255587"/>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2257059297"/>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One Column Bulleted Tex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387600"/>
            <a:ext cx="10515600" cy="3887939"/>
          </a:xfrm>
        </p:spPr>
        <p:txBody>
          <a:bodyPr>
            <a:noAutofit/>
          </a:bodyPr>
          <a:lstStyle>
            <a:lvl1pPr>
              <a:defRPr sz="1800"/>
            </a:lvl1pPr>
            <a:lvl2pPr>
              <a:defRPr sz="1600"/>
            </a:lvl2pPr>
            <a:lvl3pPr>
              <a:defRPr sz="1400"/>
            </a:lvl3pPr>
            <a:lvl4pPr>
              <a:defRPr sz="12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6" name="Slide Number Placeholder 5"/>
          <p:cNvSpPr>
            <a:spLocks noGrp="1"/>
          </p:cNvSpPr>
          <p:nvPr>
            <p:ph type="sldNum" sz="quarter" idx="12"/>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7" name="Title 1">
            <a:extLst>
              <a:ext uri="{FF2B5EF4-FFF2-40B4-BE49-F238E27FC236}">
                <a16:creationId xmlns:a16="http://schemas.microsoft.com/office/drawing/2014/main" id="{11CFD253-1BE4-134E-933F-EC673D197365}"/>
              </a:ext>
            </a:extLst>
          </p:cNvPr>
          <p:cNvSpPr>
            <a:spLocks noGrp="1"/>
          </p:cNvSpPr>
          <p:nvPr>
            <p:ph type="ctrTitle"/>
          </p:nvPr>
        </p:nvSpPr>
        <p:spPr>
          <a:xfrm>
            <a:off x="838200" y="1265770"/>
            <a:ext cx="10515600" cy="668859"/>
          </a:xfrm>
        </p:spPr>
        <p:txBody>
          <a:bodyPr anchor="t" anchorCtr="0">
            <a:noAutofit/>
          </a:bodyPr>
          <a:lstStyle>
            <a:lvl1pPr algn="l">
              <a:defRPr sz="4400"/>
            </a:lvl1pPr>
          </a:lstStyle>
          <a:p>
            <a:r>
              <a:rPr lang="en-US"/>
              <a:t>Click to edit Master title style</a:t>
            </a:r>
          </a:p>
        </p:txBody>
      </p:sp>
      <p:sp>
        <p:nvSpPr>
          <p:cNvPr id="10" name="Text Placeholder 6">
            <a:extLst>
              <a:ext uri="{FF2B5EF4-FFF2-40B4-BE49-F238E27FC236}">
                <a16:creationId xmlns:a16="http://schemas.microsoft.com/office/drawing/2014/main" id="{F5B76A67-B859-A24C-BA61-C3D5285093AD}"/>
              </a:ext>
            </a:extLst>
          </p:cNvPr>
          <p:cNvSpPr>
            <a:spLocks noGrp="1"/>
          </p:cNvSpPr>
          <p:nvPr>
            <p:ph type="body" sz="quarter" idx="13" hasCustomPrompt="1"/>
          </p:nvPr>
        </p:nvSpPr>
        <p:spPr>
          <a:xfrm>
            <a:off x="838200" y="6291263"/>
            <a:ext cx="10515600" cy="255587"/>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3845441720"/>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idebar Photo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55694" y="1261872"/>
            <a:ext cx="6898106" cy="657681"/>
          </a:xfrm>
        </p:spPr>
        <p:txBody>
          <a:bodyPr anchor="t" anchorCtr="0">
            <a:noAutofit/>
          </a:bodyPr>
          <a:lstStyle>
            <a:lvl1pPr>
              <a:defRPr sz="4400"/>
            </a:lvl1pPr>
          </a:lstStyle>
          <a:p>
            <a:r>
              <a:rPr lang="en-US"/>
              <a:t>Click to edit master text</a:t>
            </a:r>
          </a:p>
        </p:txBody>
      </p:sp>
      <p:sp>
        <p:nvSpPr>
          <p:cNvPr id="5" name="Footer Placeholder 4"/>
          <p:cNvSpPr>
            <a:spLocks noGrp="1"/>
          </p:cNvSpPr>
          <p:nvPr>
            <p:ph type="ftr" sz="quarter" idx="11"/>
          </p:nvPr>
        </p:nvSpPr>
        <p:spPr>
          <a:xfrm>
            <a:off x="1280160" y="216726"/>
            <a:ext cx="4114800" cy="365125"/>
          </a:xfrm>
        </p:spPr>
        <p:txBody>
          <a:bodyPr/>
          <a:lstStyle/>
          <a:p>
            <a:r>
              <a:rPr lang="en-US">
                <a:latin typeface="Montserrat" pitchFamily="2" charset="77"/>
              </a:rPr>
              <a:t>CLICK TO EDIT PRESENTATION TITLE</a:t>
            </a:r>
            <a:endParaRPr lang="en-US"/>
          </a:p>
        </p:txBody>
      </p:sp>
      <p:sp>
        <p:nvSpPr>
          <p:cNvPr id="6" name="Slide Number Placeholder 5"/>
          <p:cNvSpPr>
            <a:spLocks noGrp="1"/>
          </p:cNvSpPr>
          <p:nvPr>
            <p:ph type="sldNum" sz="quarter" idx="12"/>
          </p:nvPr>
        </p:nvSpPr>
        <p:spPr>
          <a:xfrm>
            <a:off x="800100" y="216726"/>
            <a:ext cx="480060" cy="365125"/>
          </a:xfrm>
        </p:spPr>
        <p:txBody>
          <a:bodyPr/>
          <a:lstStyle>
            <a:lvl1pPr algn="l">
              <a:defRPr b="0" i="0">
                <a:latin typeface="Montserrat" pitchFamily="2" charset="77"/>
              </a:defRPr>
            </a:lvl1pPr>
          </a:lstStyle>
          <a:p>
            <a:fld id="{F9409A12-05AC-024F-A1E2-9D51551D4400}" type="slidenum">
              <a:rPr lang="en-US" smtClean="0"/>
              <a:t>‹#›</a:t>
            </a:fld>
            <a:endParaRPr lang="en-US"/>
          </a:p>
        </p:txBody>
      </p:sp>
      <p:sp>
        <p:nvSpPr>
          <p:cNvPr id="7" name="Subtitle 2">
            <a:extLst>
              <a:ext uri="{FF2B5EF4-FFF2-40B4-BE49-F238E27FC236}">
                <a16:creationId xmlns:a16="http://schemas.microsoft.com/office/drawing/2014/main" id="{5501354B-B359-5C4B-B1BA-F34054488828}"/>
              </a:ext>
            </a:extLst>
          </p:cNvPr>
          <p:cNvSpPr>
            <a:spLocks noGrp="1"/>
          </p:cNvSpPr>
          <p:nvPr>
            <p:ph type="subTitle" idx="1" hasCustomPrompt="1"/>
          </p:nvPr>
        </p:nvSpPr>
        <p:spPr>
          <a:xfrm>
            <a:off x="4452644" y="2326640"/>
            <a:ext cx="6898106" cy="1947670"/>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3" name="Rectangle 2">
            <a:extLst>
              <a:ext uri="{FF2B5EF4-FFF2-40B4-BE49-F238E27FC236}">
                <a16:creationId xmlns:a16="http://schemas.microsoft.com/office/drawing/2014/main" id="{9CF47DC8-836F-6642-94F3-9CB2ACADFA57}"/>
              </a:ext>
            </a:extLst>
          </p:cNvPr>
          <p:cNvSpPr/>
          <p:nvPr userDrawn="1"/>
        </p:nvSpPr>
        <p:spPr>
          <a:xfrm>
            <a:off x="0" y="613775"/>
            <a:ext cx="4114800" cy="62442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a:extLst>
              <a:ext uri="{FF2B5EF4-FFF2-40B4-BE49-F238E27FC236}">
                <a16:creationId xmlns:a16="http://schemas.microsoft.com/office/drawing/2014/main" id="{CD26B15C-A741-904D-9E8B-521817197D40}"/>
              </a:ext>
            </a:extLst>
          </p:cNvPr>
          <p:cNvSpPr>
            <a:spLocks noGrp="1"/>
          </p:cNvSpPr>
          <p:nvPr>
            <p:ph type="pic" sz="quarter" idx="13"/>
          </p:nvPr>
        </p:nvSpPr>
        <p:spPr>
          <a:xfrm>
            <a:off x="465138" y="1261872"/>
            <a:ext cx="3232977" cy="3200400"/>
          </a:xfrm>
          <a:prstGeom prst="ellipse">
            <a:avLst/>
          </a:prstGeom>
          <a:solidFill>
            <a:srgbClr val="FFFFFF"/>
          </a:solidFill>
          <a:ln w="63500">
            <a:noFill/>
          </a:ln>
        </p:spPr>
        <p:txBody>
          <a:bodyPr/>
          <a:lstStyle>
            <a:lvl1pPr marL="0" indent="0" algn="ctr">
              <a:buFontTx/>
              <a:buNone/>
              <a:defRPr/>
            </a:lvl1pPr>
          </a:lstStyle>
          <a:p>
            <a:endParaRPr lang="en-US"/>
          </a:p>
        </p:txBody>
      </p:sp>
      <p:sp>
        <p:nvSpPr>
          <p:cNvPr id="12" name="Text Placeholder 11">
            <a:extLst>
              <a:ext uri="{FF2B5EF4-FFF2-40B4-BE49-F238E27FC236}">
                <a16:creationId xmlns:a16="http://schemas.microsoft.com/office/drawing/2014/main" id="{D23577EB-BB30-7D44-8DC4-24ABD8C7F352}"/>
              </a:ext>
            </a:extLst>
          </p:cNvPr>
          <p:cNvSpPr>
            <a:spLocks noGrp="1"/>
          </p:cNvSpPr>
          <p:nvPr>
            <p:ph type="body" sz="quarter" idx="14"/>
          </p:nvPr>
        </p:nvSpPr>
        <p:spPr>
          <a:xfrm>
            <a:off x="800100" y="4739497"/>
            <a:ext cx="2514600" cy="1504728"/>
          </a:xfrm>
        </p:spPr>
        <p:txBody>
          <a:bodyPr>
            <a:normAutofit/>
          </a:bodyPr>
          <a:lstStyle>
            <a:lvl1pPr marL="0" indent="0" algn="ctr">
              <a:buFontTx/>
              <a:buNone/>
              <a:defRPr sz="1400" b="0" i="0">
                <a:latin typeface="Montserrat Medium" pitchFamily="2" charset="77"/>
              </a:defRPr>
            </a:lvl1pPr>
          </a:lstStyle>
          <a:p>
            <a:pPr lvl="0"/>
            <a:r>
              <a:rPr lang="en-US"/>
              <a:t>Click to edit</a:t>
            </a:r>
          </a:p>
        </p:txBody>
      </p:sp>
      <p:sp>
        <p:nvSpPr>
          <p:cNvPr id="11" name="Text Placeholder 6">
            <a:extLst>
              <a:ext uri="{FF2B5EF4-FFF2-40B4-BE49-F238E27FC236}">
                <a16:creationId xmlns:a16="http://schemas.microsoft.com/office/drawing/2014/main" id="{7DBDE2C2-AECD-AB40-85F4-983ECE3802C2}"/>
              </a:ext>
            </a:extLst>
          </p:cNvPr>
          <p:cNvSpPr>
            <a:spLocks noGrp="1"/>
          </p:cNvSpPr>
          <p:nvPr>
            <p:ph type="body" sz="quarter" idx="15" hasCustomPrompt="1"/>
          </p:nvPr>
        </p:nvSpPr>
        <p:spPr>
          <a:xfrm>
            <a:off x="4452644" y="6291263"/>
            <a:ext cx="6901156" cy="255587"/>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2184772596"/>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Photo Sidebar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1250" y="1261872"/>
            <a:ext cx="6297487" cy="657681"/>
          </a:xfrm>
        </p:spPr>
        <p:txBody>
          <a:bodyPr anchor="t" anchorCtr="0">
            <a:noAutofit/>
          </a:bodyPr>
          <a:lstStyle>
            <a:lvl1pPr>
              <a:defRPr sz="4400"/>
            </a:lvl1pPr>
          </a:lstStyle>
          <a:p>
            <a:r>
              <a:rPr lang="en-US"/>
              <a:t>Click to edit master text</a:t>
            </a:r>
          </a:p>
        </p:txBody>
      </p:sp>
      <p:sp>
        <p:nvSpPr>
          <p:cNvPr id="5" name="Footer Placeholder 4"/>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6" name="Slide Number Placeholder 5"/>
          <p:cNvSpPr>
            <a:spLocks noGrp="1"/>
          </p:cNvSpPr>
          <p:nvPr>
            <p:ph type="sldNum" sz="quarter" idx="12"/>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7" name="Subtitle 2">
            <a:extLst>
              <a:ext uri="{FF2B5EF4-FFF2-40B4-BE49-F238E27FC236}">
                <a16:creationId xmlns:a16="http://schemas.microsoft.com/office/drawing/2014/main" id="{5501354B-B359-5C4B-B1BA-F34054488828}"/>
              </a:ext>
            </a:extLst>
          </p:cNvPr>
          <p:cNvSpPr>
            <a:spLocks noGrp="1"/>
          </p:cNvSpPr>
          <p:nvPr>
            <p:ph type="subTitle" idx="1" hasCustomPrompt="1"/>
          </p:nvPr>
        </p:nvSpPr>
        <p:spPr>
          <a:xfrm>
            <a:off x="838200" y="2306321"/>
            <a:ext cx="5787189" cy="3837796"/>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3" name="Rectangle 2">
            <a:extLst>
              <a:ext uri="{FF2B5EF4-FFF2-40B4-BE49-F238E27FC236}">
                <a16:creationId xmlns:a16="http://schemas.microsoft.com/office/drawing/2014/main" id="{9CF47DC8-836F-6642-94F3-9CB2ACADFA57}"/>
              </a:ext>
            </a:extLst>
          </p:cNvPr>
          <p:cNvSpPr/>
          <p:nvPr userDrawn="1"/>
        </p:nvSpPr>
        <p:spPr>
          <a:xfrm>
            <a:off x="8077200" y="613775"/>
            <a:ext cx="4114800" cy="62442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608C128D-74F4-C74F-8A0C-40E36C959883}"/>
              </a:ext>
            </a:extLst>
          </p:cNvPr>
          <p:cNvSpPr>
            <a:spLocks noGrp="1"/>
          </p:cNvSpPr>
          <p:nvPr>
            <p:ph type="pic" sz="quarter" idx="13"/>
          </p:nvPr>
        </p:nvSpPr>
        <p:spPr>
          <a:xfrm>
            <a:off x="7351921" y="1261871"/>
            <a:ext cx="3930650" cy="2286000"/>
          </a:xfrm>
          <a:solidFill>
            <a:srgbClr val="FFFFFF"/>
          </a:solidFill>
        </p:spPr>
        <p:txBody>
          <a:bodyPr/>
          <a:lstStyle>
            <a:lvl1pPr marL="0" indent="0" algn="ctr">
              <a:buFontTx/>
              <a:buNone/>
              <a:defRPr/>
            </a:lvl1pPr>
          </a:lstStyle>
          <a:p>
            <a:endParaRPr lang="en-US"/>
          </a:p>
        </p:txBody>
      </p:sp>
      <p:sp>
        <p:nvSpPr>
          <p:cNvPr id="13" name="Picture Placeholder 10">
            <a:extLst>
              <a:ext uri="{FF2B5EF4-FFF2-40B4-BE49-F238E27FC236}">
                <a16:creationId xmlns:a16="http://schemas.microsoft.com/office/drawing/2014/main" id="{E2D93337-5949-5140-BD8B-25D41B777AF5}"/>
              </a:ext>
            </a:extLst>
          </p:cNvPr>
          <p:cNvSpPr>
            <a:spLocks noGrp="1"/>
          </p:cNvSpPr>
          <p:nvPr>
            <p:ph type="pic" sz="quarter" idx="14"/>
          </p:nvPr>
        </p:nvSpPr>
        <p:spPr>
          <a:xfrm>
            <a:off x="7350668" y="3958225"/>
            <a:ext cx="3930650" cy="2286000"/>
          </a:xfrm>
          <a:solidFill>
            <a:srgbClr val="FFFFFF"/>
          </a:solidFill>
        </p:spPr>
        <p:txBody>
          <a:bodyPr/>
          <a:lstStyle>
            <a:lvl1pPr marL="0" indent="0" algn="ctr">
              <a:buFontTx/>
              <a:buNone/>
              <a:defRPr/>
            </a:lvl1pPr>
          </a:lstStyle>
          <a:p>
            <a:endParaRPr lang="en-US"/>
          </a:p>
        </p:txBody>
      </p:sp>
      <p:sp>
        <p:nvSpPr>
          <p:cNvPr id="14" name="Text Placeholder 6">
            <a:extLst>
              <a:ext uri="{FF2B5EF4-FFF2-40B4-BE49-F238E27FC236}">
                <a16:creationId xmlns:a16="http://schemas.microsoft.com/office/drawing/2014/main" id="{617BB095-467A-C84E-A1B3-25FA5BC541DD}"/>
              </a:ext>
            </a:extLst>
          </p:cNvPr>
          <p:cNvSpPr>
            <a:spLocks noGrp="1"/>
          </p:cNvSpPr>
          <p:nvPr>
            <p:ph type="body" sz="quarter" idx="15" hasCustomPrompt="1"/>
          </p:nvPr>
        </p:nvSpPr>
        <p:spPr>
          <a:xfrm>
            <a:off x="838200" y="6244225"/>
            <a:ext cx="5787189" cy="302625"/>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1672038398"/>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C5B298DD-091B-A649-A508-E8DDE3BE4AC4}"/>
              </a:ext>
            </a:extLst>
          </p:cNvPr>
          <p:cNvSpPr>
            <a:spLocks noGrp="1"/>
          </p:cNvSpPr>
          <p:nvPr>
            <p:ph type="pic" sz="quarter" idx="12"/>
          </p:nvPr>
        </p:nvSpPr>
        <p:spPr>
          <a:xfrm rot="20966382">
            <a:off x="8327521" y="1969441"/>
            <a:ext cx="3909471" cy="4548009"/>
          </a:xfrm>
          <a:prstGeom prst="ellipse">
            <a:avLst/>
          </a:prstGeom>
          <a:solidFill>
            <a:srgbClr val="FFFFFF"/>
          </a:solidFill>
        </p:spPr>
        <p:txBody>
          <a:bodyPr/>
          <a:lstStyle>
            <a:lvl1pPr marL="0" indent="0">
              <a:buFontTx/>
              <a:buNone/>
              <a:defRPr/>
            </a:lvl1pPr>
          </a:lstStyle>
          <a:p>
            <a:endParaRPr lang="en-US"/>
          </a:p>
        </p:txBody>
      </p:sp>
      <p:sp>
        <p:nvSpPr>
          <p:cNvPr id="3" name="Slide Number Placeholder 2">
            <a:extLst>
              <a:ext uri="{FF2B5EF4-FFF2-40B4-BE49-F238E27FC236}">
                <a16:creationId xmlns:a16="http://schemas.microsoft.com/office/drawing/2014/main" id="{DA92955D-50B6-B548-856A-4F759B85CBB1}"/>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C12A5548-AF20-4047-B59C-C9F2DAC9A634}"/>
              </a:ext>
            </a:extLst>
          </p:cNvPr>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5" name="Subtitle 2">
            <a:extLst>
              <a:ext uri="{FF2B5EF4-FFF2-40B4-BE49-F238E27FC236}">
                <a16:creationId xmlns:a16="http://schemas.microsoft.com/office/drawing/2014/main" id="{36FAED6B-C7FA-E74A-919F-61014B8E7DE8}"/>
              </a:ext>
            </a:extLst>
          </p:cNvPr>
          <p:cNvSpPr>
            <a:spLocks noGrp="1"/>
          </p:cNvSpPr>
          <p:nvPr>
            <p:ph type="subTitle" idx="1" hasCustomPrompt="1"/>
          </p:nvPr>
        </p:nvSpPr>
        <p:spPr>
          <a:xfrm>
            <a:off x="838200" y="2405933"/>
            <a:ext cx="6453852" cy="3804350"/>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12" name="Title 1">
            <a:extLst>
              <a:ext uri="{FF2B5EF4-FFF2-40B4-BE49-F238E27FC236}">
                <a16:creationId xmlns:a16="http://schemas.microsoft.com/office/drawing/2014/main" id="{8D2B3BBA-4801-D247-A7F4-75FAF9EA395F}"/>
              </a:ext>
            </a:extLst>
          </p:cNvPr>
          <p:cNvSpPr>
            <a:spLocks noGrp="1"/>
          </p:cNvSpPr>
          <p:nvPr>
            <p:ph type="title"/>
          </p:nvPr>
        </p:nvSpPr>
        <p:spPr>
          <a:xfrm>
            <a:off x="841248" y="1261872"/>
            <a:ext cx="10515600" cy="657681"/>
          </a:xfrm>
        </p:spPr>
        <p:txBody>
          <a:bodyPr anchor="t" anchorCtr="0">
            <a:noAutofit/>
          </a:bodyPr>
          <a:lstStyle>
            <a:lvl1pPr>
              <a:defRPr sz="4400"/>
            </a:lvl1pPr>
          </a:lstStyle>
          <a:p>
            <a:r>
              <a:rPr lang="en-US"/>
              <a:t>Click to edit Master title style</a:t>
            </a:r>
          </a:p>
        </p:txBody>
      </p:sp>
      <p:sp>
        <p:nvSpPr>
          <p:cNvPr id="8" name="Picture Placeholder 7">
            <a:extLst>
              <a:ext uri="{FF2B5EF4-FFF2-40B4-BE49-F238E27FC236}">
                <a16:creationId xmlns:a16="http://schemas.microsoft.com/office/drawing/2014/main" id="{3A39C691-13B7-9449-8EAB-0BF9299CD612}"/>
              </a:ext>
            </a:extLst>
          </p:cNvPr>
          <p:cNvSpPr>
            <a:spLocks noGrp="1"/>
          </p:cNvSpPr>
          <p:nvPr>
            <p:ph type="pic" sz="quarter" idx="13"/>
          </p:nvPr>
        </p:nvSpPr>
        <p:spPr>
          <a:xfrm>
            <a:off x="7668043" y="5387371"/>
            <a:ext cx="2903537" cy="417513"/>
          </a:xfrm>
        </p:spPr>
        <p:txBody>
          <a:bodyPr/>
          <a:lstStyle>
            <a:lvl1pPr marL="0" indent="0">
              <a:buFontTx/>
              <a:buNone/>
              <a:defRPr/>
            </a:lvl1pPr>
          </a:lstStyle>
          <a:p>
            <a:endParaRPr lang="en-US"/>
          </a:p>
        </p:txBody>
      </p:sp>
      <p:sp>
        <p:nvSpPr>
          <p:cNvPr id="13" name="Text Placeholder 6">
            <a:extLst>
              <a:ext uri="{FF2B5EF4-FFF2-40B4-BE49-F238E27FC236}">
                <a16:creationId xmlns:a16="http://schemas.microsoft.com/office/drawing/2014/main" id="{2B1BAD6C-3D7B-B944-91CF-52C5375D3898}"/>
              </a:ext>
            </a:extLst>
          </p:cNvPr>
          <p:cNvSpPr>
            <a:spLocks noGrp="1"/>
          </p:cNvSpPr>
          <p:nvPr>
            <p:ph type="body" sz="quarter" idx="14" hasCustomPrompt="1"/>
          </p:nvPr>
        </p:nvSpPr>
        <p:spPr>
          <a:xfrm>
            <a:off x="838200" y="6291263"/>
            <a:ext cx="10515600" cy="255587"/>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1127213591"/>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Vertical Photo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A92955D-50B6-B548-856A-4F759B85CBB1}"/>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C12A5548-AF20-4047-B59C-C9F2DAC9A634}"/>
              </a:ext>
            </a:extLst>
          </p:cNvPr>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5" name="Subtitle 2">
            <a:extLst>
              <a:ext uri="{FF2B5EF4-FFF2-40B4-BE49-F238E27FC236}">
                <a16:creationId xmlns:a16="http://schemas.microsoft.com/office/drawing/2014/main" id="{36FAED6B-C7FA-E74A-919F-61014B8E7DE8}"/>
              </a:ext>
            </a:extLst>
          </p:cNvPr>
          <p:cNvSpPr>
            <a:spLocks noGrp="1"/>
          </p:cNvSpPr>
          <p:nvPr>
            <p:ph type="subTitle" idx="1" hasCustomPrompt="1"/>
          </p:nvPr>
        </p:nvSpPr>
        <p:spPr>
          <a:xfrm>
            <a:off x="838200" y="2357120"/>
            <a:ext cx="7328026" cy="1917190"/>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12" name="Title 1">
            <a:extLst>
              <a:ext uri="{FF2B5EF4-FFF2-40B4-BE49-F238E27FC236}">
                <a16:creationId xmlns:a16="http://schemas.microsoft.com/office/drawing/2014/main" id="{8D2B3BBA-4801-D247-A7F4-75FAF9EA395F}"/>
              </a:ext>
            </a:extLst>
          </p:cNvPr>
          <p:cNvSpPr>
            <a:spLocks noGrp="1"/>
          </p:cNvSpPr>
          <p:nvPr>
            <p:ph type="title"/>
          </p:nvPr>
        </p:nvSpPr>
        <p:spPr>
          <a:xfrm>
            <a:off x="841248" y="1261872"/>
            <a:ext cx="7328027" cy="657681"/>
          </a:xfrm>
        </p:spPr>
        <p:txBody>
          <a:bodyPr anchor="t" anchorCtr="0">
            <a:noAutofit/>
          </a:bodyPr>
          <a:lstStyle>
            <a:lvl1pPr>
              <a:defRPr sz="4400"/>
            </a:lvl1pPr>
          </a:lstStyle>
          <a:p>
            <a:r>
              <a:rPr lang="en-US"/>
              <a:t>Click to edit Master title style</a:t>
            </a:r>
          </a:p>
        </p:txBody>
      </p:sp>
      <p:sp>
        <p:nvSpPr>
          <p:cNvPr id="7" name="Picture Placeholder 6">
            <a:extLst>
              <a:ext uri="{FF2B5EF4-FFF2-40B4-BE49-F238E27FC236}">
                <a16:creationId xmlns:a16="http://schemas.microsoft.com/office/drawing/2014/main" id="{3F66A0BD-4525-C442-BFED-C1335E7E3E54}"/>
              </a:ext>
            </a:extLst>
          </p:cNvPr>
          <p:cNvSpPr>
            <a:spLocks noGrp="1"/>
          </p:cNvSpPr>
          <p:nvPr>
            <p:ph type="pic" sz="quarter" idx="12"/>
          </p:nvPr>
        </p:nvSpPr>
        <p:spPr>
          <a:xfrm>
            <a:off x="8610600" y="614363"/>
            <a:ext cx="3581400" cy="6243637"/>
          </a:xfrm>
          <a:solidFill>
            <a:srgbClr val="FFFFFF"/>
          </a:solidFill>
        </p:spPr>
        <p:txBody>
          <a:bodyPr/>
          <a:lstStyle>
            <a:lvl1pPr marL="0" indent="0" algn="ctr">
              <a:buFontTx/>
              <a:buNone/>
              <a:defRPr/>
            </a:lvl1pPr>
          </a:lstStyle>
          <a:p>
            <a:endParaRPr lang="en-US"/>
          </a:p>
        </p:txBody>
      </p:sp>
      <p:sp>
        <p:nvSpPr>
          <p:cNvPr id="9" name="Text Placeholder 6">
            <a:extLst>
              <a:ext uri="{FF2B5EF4-FFF2-40B4-BE49-F238E27FC236}">
                <a16:creationId xmlns:a16="http://schemas.microsoft.com/office/drawing/2014/main" id="{262C8286-1B3D-7849-B0A0-6D4DBD779F2D}"/>
              </a:ext>
            </a:extLst>
          </p:cNvPr>
          <p:cNvSpPr>
            <a:spLocks noGrp="1"/>
          </p:cNvSpPr>
          <p:nvPr>
            <p:ph type="body" sz="quarter" idx="13" hasCustomPrompt="1"/>
          </p:nvPr>
        </p:nvSpPr>
        <p:spPr>
          <a:xfrm>
            <a:off x="838200" y="6291263"/>
            <a:ext cx="7328026" cy="255587"/>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2844936618"/>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quare Photo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A92955D-50B6-B548-856A-4F759B85CBB1}"/>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C12A5548-AF20-4047-B59C-C9F2DAC9A634}"/>
              </a:ext>
            </a:extLst>
          </p:cNvPr>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5" name="Subtitle 2">
            <a:extLst>
              <a:ext uri="{FF2B5EF4-FFF2-40B4-BE49-F238E27FC236}">
                <a16:creationId xmlns:a16="http://schemas.microsoft.com/office/drawing/2014/main" id="{36FAED6B-C7FA-E74A-919F-61014B8E7DE8}"/>
              </a:ext>
            </a:extLst>
          </p:cNvPr>
          <p:cNvSpPr>
            <a:spLocks noGrp="1"/>
          </p:cNvSpPr>
          <p:nvPr>
            <p:ph type="subTitle" idx="1" hasCustomPrompt="1"/>
          </p:nvPr>
        </p:nvSpPr>
        <p:spPr>
          <a:xfrm>
            <a:off x="6357768" y="2346960"/>
            <a:ext cx="5638179" cy="3912380"/>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12" name="Title 1">
            <a:extLst>
              <a:ext uri="{FF2B5EF4-FFF2-40B4-BE49-F238E27FC236}">
                <a16:creationId xmlns:a16="http://schemas.microsoft.com/office/drawing/2014/main" id="{8D2B3BBA-4801-D247-A7F4-75FAF9EA395F}"/>
              </a:ext>
            </a:extLst>
          </p:cNvPr>
          <p:cNvSpPr>
            <a:spLocks noGrp="1"/>
          </p:cNvSpPr>
          <p:nvPr>
            <p:ph type="title" hasCustomPrompt="1"/>
          </p:nvPr>
        </p:nvSpPr>
        <p:spPr>
          <a:xfrm>
            <a:off x="6357768" y="1261872"/>
            <a:ext cx="5638179" cy="657681"/>
          </a:xfrm>
        </p:spPr>
        <p:txBody>
          <a:bodyPr anchor="t" anchorCtr="0">
            <a:noAutofit/>
          </a:bodyPr>
          <a:lstStyle>
            <a:lvl1pPr>
              <a:defRPr sz="4400"/>
            </a:lvl1pPr>
          </a:lstStyle>
          <a:p>
            <a:r>
              <a:rPr lang="en-US"/>
              <a:t>Click to edit title style</a:t>
            </a:r>
          </a:p>
        </p:txBody>
      </p:sp>
      <p:sp>
        <p:nvSpPr>
          <p:cNvPr id="7" name="Picture Placeholder 6">
            <a:extLst>
              <a:ext uri="{FF2B5EF4-FFF2-40B4-BE49-F238E27FC236}">
                <a16:creationId xmlns:a16="http://schemas.microsoft.com/office/drawing/2014/main" id="{3F66A0BD-4525-C442-BFED-C1335E7E3E54}"/>
              </a:ext>
            </a:extLst>
          </p:cNvPr>
          <p:cNvSpPr>
            <a:spLocks noGrp="1"/>
          </p:cNvSpPr>
          <p:nvPr>
            <p:ph type="pic" sz="quarter" idx="12"/>
          </p:nvPr>
        </p:nvSpPr>
        <p:spPr>
          <a:xfrm>
            <a:off x="0" y="614363"/>
            <a:ext cx="6096000" cy="6243637"/>
          </a:xfrm>
          <a:solidFill>
            <a:srgbClr val="FFFFFF"/>
          </a:solidFill>
        </p:spPr>
        <p:txBody>
          <a:bodyPr/>
          <a:lstStyle>
            <a:lvl1pPr marL="0" indent="0" algn="ctr">
              <a:buFontTx/>
              <a:buNone/>
              <a:defRPr/>
            </a:lvl1pPr>
          </a:lstStyle>
          <a:p>
            <a:endParaRPr lang="en-US"/>
          </a:p>
        </p:txBody>
      </p:sp>
      <p:sp>
        <p:nvSpPr>
          <p:cNvPr id="9" name="Text Placeholder 6">
            <a:extLst>
              <a:ext uri="{FF2B5EF4-FFF2-40B4-BE49-F238E27FC236}">
                <a16:creationId xmlns:a16="http://schemas.microsoft.com/office/drawing/2014/main" id="{64415CDD-2BCF-0C42-88E3-BCFB34E8E281}"/>
              </a:ext>
            </a:extLst>
          </p:cNvPr>
          <p:cNvSpPr>
            <a:spLocks noGrp="1"/>
          </p:cNvSpPr>
          <p:nvPr>
            <p:ph type="body" sz="quarter" idx="13" hasCustomPrompt="1"/>
          </p:nvPr>
        </p:nvSpPr>
        <p:spPr>
          <a:xfrm>
            <a:off x="6357767" y="6291263"/>
            <a:ext cx="5638179" cy="255587"/>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4279848194"/>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Photo, Icons, Caption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A92955D-50B6-B548-856A-4F759B85CBB1}"/>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C12A5548-AF20-4047-B59C-C9F2DAC9A634}"/>
              </a:ext>
            </a:extLst>
          </p:cNvPr>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5" name="Subtitle 2">
            <a:extLst>
              <a:ext uri="{FF2B5EF4-FFF2-40B4-BE49-F238E27FC236}">
                <a16:creationId xmlns:a16="http://schemas.microsoft.com/office/drawing/2014/main" id="{36FAED6B-C7FA-E74A-919F-61014B8E7DE8}"/>
              </a:ext>
            </a:extLst>
          </p:cNvPr>
          <p:cNvSpPr>
            <a:spLocks noGrp="1"/>
          </p:cNvSpPr>
          <p:nvPr>
            <p:ph type="subTitle" idx="1" hasCustomPrompt="1"/>
          </p:nvPr>
        </p:nvSpPr>
        <p:spPr>
          <a:xfrm>
            <a:off x="6167108" y="2618547"/>
            <a:ext cx="5161166" cy="810453"/>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12" name="Title 1">
            <a:extLst>
              <a:ext uri="{FF2B5EF4-FFF2-40B4-BE49-F238E27FC236}">
                <a16:creationId xmlns:a16="http://schemas.microsoft.com/office/drawing/2014/main" id="{8D2B3BBA-4801-D247-A7F4-75FAF9EA395F}"/>
              </a:ext>
            </a:extLst>
          </p:cNvPr>
          <p:cNvSpPr>
            <a:spLocks noGrp="1"/>
          </p:cNvSpPr>
          <p:nvPr>
            <p:ph type="title" hasCustomPrompt="1"/>
          </p:nvPr>
        </p:nvSpPr>
        <p:spPr>
          <a:xfrm>
            <a:off x="457820" y="1261872"/>
            <a:ext cx="11538127" cy="657681"/>
          </a:xfrm>
        </p:spPr>
        <p:txBody>
          <a:bodyPr anchor="t" anchorCtr="0">
            <a:noAutofit/>
          </a:bodyPr>
          <a:lstStyle>
            <a:lvl1pPr algn="ctr">
              <a:defRPr sz="4400"/>
            </a:lvl1pPr>
          </a:lstStyle>
          <a:p>
            <a:r>
              <a:rPr lang="en-US"/>
              <a:t>Click to edit title style</a:t>
            </a:r>
          </a:p>
        </p:txBody>
      </p:sp>
      <p:sp>
        <p:nvSpPr>
          <p:cNvPr id="7" name="Picture Placeholder 6">
            <a:extLst>
              <a:ext uri="{FF2B5EF4-FFF2-40B4-BE49-F238E27FC236}">
                <a16:creationId xmlns:a16="http://schemas.microsoft.com/office/drawing/2014/main" id="{3F66A0BD-4525-C442-BFED-C1335E7E3E54}"/>
              </a:ext>
            </a:extLst>
          </p:cNvPr>
          <p:cNvSpPr>
            <a:spLocks noGrp="1"/>
          </p:cNvSpPr>
          <p:nvPr>
            <p:ph type="pic" sz="quarter" idx="12"/>
          </p:nvPr>
        </p:nvSpPr>
        <p:spPr>
          <a:xfrm>
            <a:off x="457821" y="2261936"/>
            <a:ext cx="4114180" cy="4116807"/>
          </a:xfrm>
          <a:solidFill>
            <a:srgbClr val="FFFFFF"/>
          </a:solidFill>
        </p:spPr>
        <p:txBody>
          <a:bodyPr/>
          <a:lstStyle>
            <a:lvl1pPr marL="0" indent="0" algn="ctr">
              <a:buFontTx/>
              <a:buNone/>
              <a:defRPr/>
            </a:lvl1pPr>
          </a:lstStyle>
          <a:p>
            <a:endParaRPr lang="en-US"/>
          </a:p>
        </p:txBody>
      </p:sp>
      <p:sp>
        <p:nvSpPr>
          <p:cNvPr id="2" name="Oval 1">
            <a:extLst>
              <a:ext uri="{FF2B5EF4-FFF2-40B4-BE49-F238E27FC236}">
                <a16:creationId xmlns:a16="http://schemas.microsoft.com/office/drawing/2014/main" id="{7B581A29-A5EF-C842-B954-26B798023BDC}"/>
              </a:ext>
            </a:extLst>
          </p:cNvPr>
          <p:cNvSpPr/>
          <p:nvPr userDrawn="1"/>
        </p:nvSpPr>
        <p:spPr>
          <a:xfrm>
            <a:off x="4842170" y="2374231"/>
            <a:ext cx="1054769" cy="105476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1B667AB-11D0-6F4C-B60F-9888E85DF899}"/>
              </a:ext>
            </a:extLst>
          </p:cNvPr>
          <p:cNvSpPr/>
          <p:nvPr userDrawn="1"/>
        </p:nvSpPr>
        <p:spPr>
          <a:xfrm>
            <a:off x="4842170" y="3835566"/>
            <a:ext cx="1054769" cy="105476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5763D52-407B-3143-AACB-0B5BFA6F68F9}"/>
              </a:ext>
            </a:extLst>
          </p:cNvPr>
          <p:cNvSpPr/>
          <p:nvPr userDrawn="1"/>
        </p:nvSpPr>
        <p:spPr>
          <a:xfrm>
            <a:off x="4842170" y="5296901"/>
            <a:ext cx="1054769" cy="105476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a:extLst>
              <a:ext uri="{FF2B5EF4-FFF2-40B4-BE49-F238E27FC236}">
                <a16:creationId xmlns:a16="http://schemas.microsoft.com/office/drawing/2014/main" id="{A1A22550-D6B4-D84D-B840-768A384926BC}"/>
              </a:ext>
            </a:extLst>
          </p:cNvPr>
          <p:cNvSpPr>
            <a:spLocks noGrp="1"/>
          </p:cNvSpPr>
          <p:nvPr>
            <p:ph type="body" sz="quarter" idx="13"/>
          </p:nvPr>
        </p:nvSpPr>
        <p:spPr>
          <a:xfrm>
            <a:off x="6167108" y="4105275"/>
            <a:ext cx="5186692" cy="768350"/>
          </a:xfrm>
        </p:spPr>
        <p:txBody>
          <a:bodyPr/>
          <a:lstStyle>
            <a:lvl1pPr marL="0" indent="0">
              <a:buFontTx/>
              <a:buNone/>
              <a:defRPr/>
            </a:lvl1pPr>
            <a:lvl2pPr marL="457200" indent="0">
              <a:buNone/>
              <a:defRPr/>
            </a:lvl2pPr>
          </a:lstStyle>
          <a:p>
            <a:pPr lvl="0"/>
            <a:r>
              <a:rPr lang="en-US"/>
              <a:t>Click to edit Master text styles</a:t>
            </a:r>
          </a:p>
        </p:txBody>
      </p:sp>
      <p:sp>
        <p:nvSpPr>
          <p:cNvPr id="17" name="Text Placeholder 16">
            <a:extLst>
              <a:ext uri="{FF2B5EF4-FFF2-40B4-BE49-F238E27FC236}">
                <a16:creationId xmlns:a16="http://schemas.microsoft.com/office/drawing/2014/main" id="{E1ABEBEF-F147-5346-9B31-2BCB6C323977}"/>
              </a:ext>
            </a:extLst>
          </p:cNvPr>
          <p:cNvSpPr>
            <a:spLocks noGrp="1"/>
          </p:cNvSpPr>
          <p:nvPr>
            <p:ph type="body" sz="quarter" idx="14"/>
          </p:nvPr>
        </p:nvSpPr>
        <p:spPr>
          <a:xfrm>
            <a:off x="6164060" y="5549900"/>
            <a:ext cx="5161165" cy="787400"/>
          </a:xfrm>
        </p:spPr>
        <p:txBody>
          <a:bodyPr/>
          <a:lstStyle>
            <a:lvl1pPr marL="0" indent="0">
              <a:buFontTx/>
              <a:buNone/>
              <a:defRPr/>
            </a:lvl1pPr>
            <a:lvl2pPr marL="457200" indent="0">
              <a:buNone/>
              <a:defRPr/>
            </a:lvl2pPr>
          </a:lstStyle>
          <a:p>
            <a:pPr lvl="0"/>
            <a:r>
              <a:rPr lang="en-US"/>
              <a:t>Click to edit Master text styles</a:t>
            </a:r>
          </a:p>
        </p:txBody>
      </p:sp>
      <p:sp>
        <p:nvSpPr>
          <p:cNvPr id="16" name="Text Placeholder 6">
            <a:extLst>
              <a:ext uri="{FF2B5EF4-FFF2-40B4-BE49-F238E27FC236}">
                <a16:creationId xmlns:a16="http://schemas.microsoft.com/office/drawing/2014/main" id="{7C3A06D7-FDFF-A940-9701-BA3E0BCC10D2}"/>
              </a:ext>
            </a:extLst>
          </p:cNvPr>
          <p:cNvSpPr>
            <a:spLocks noGrp="1"/>
          </p:cNvSpPr>
          <p:nvPr>
            <p:ph type="body" sz="quarter" idx="15" hasCustomPrompt="1"/>
          </p:nvPr>
        </p:nvSpPr>
        <p:spPr>
          <a:xfrm>
            <a:off x="457819" y="6465539"/>
            <a:ext cx="10867405" cy="255587"/>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387273414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rgbClr val="319C8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4875B-9430-4D07-BE7F-A43652A836BB}"/>
              </a:ext>
            </a:extLst>
          </p:cNvPr>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D86F239D-FC40-470E-B689-12569A33E982}"/>
              </a:ext>
            </a:extLst>
          </p:cNvPr>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3DB50E-CE78-49DB-B79B-40F959B60CE8}"/>
              </a:ext>
            </a:extLst>
          </p:cNvPr>
          <p:cNvSpPr>
            <a:spLocks noGrp="1"/>
          </p:cNvSpPr>
          <p:nvPr>
            <p:ph type="dt" sz="half" idx="10"/>
          </p:nvPr>
        </p:nvSpPr>
        <p:spPr/>
        <p:txBody>
          <a:bodyPr/>
          <a:lstStyle/>
          <a:p>
            <a:fld id="{2E76EB32-FE09-4280-85FD-B5AA2BE5A68C}" type="datetimeFigureOut">
              <a:rPr lang="en-US" smtClean="0"/>
              <a:t>10/7/2024</a:t>
            </a:fld>
            <a:endParaRPr lang="en-US"/>
          </a:p>
        </p:txBody>
      </p:sp>
      <p:sp>
        <p:nvSpPr>
          <p:cNvPr id="5" name="Footer Placeholder 4">
            <a:extLst>
              <a:ext uri="{FF2B5EF4-FFF2-40B4-BE49-F238E27FC236}">
                <a16:creationId xmlns:a16="http://schemas.microsoft.com/office/drawing/2014/main" id="{730404F7-EBAE-4213-9175-71704A52E0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1FD05C-DF8F-4942-A5D5-7E9B78BBC2F5}"/>
              </a:ext>
            </a:extLst>
          </p:cNvPr>
          <p:cNvSpPr>
            <a:spLocks noGrp="1"/>
          </p:cNvSpPr>
          <p:nvPr>
            <p:ph type="sldNum" sz="quarter" idx="12"/>
          </p:nvPr>
        </p:nvSpPr>
        <p:spPr/>
        <p:txBody>
          <a:bodyPr/>
          <a:lstStyle/>
          <a:p>
            <a:fld id="{2E74F6C5-A229-4C05-8B7A-4CD3DF4D8BA7}" type="slidenum">
              <a:rPr lang="en-US" smtClean="0"/>
              <a:t>‹#›</a:t>
            </a:fld>
            <a:endParaRPr lang="en-US"/>
          </a:p>
        </p:txBody>
      </p:sp>
    </p:spTree>
    <p:extLst>
      <p:ext uri="{BB962C8B-B14F-4D97-AF65-F5344CB8AC3E}">
        <p14:creationId xmlns:p14="http://schemas.microsoft.com/office/powerpoint/2010/main" val="11958547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ircular Photo and Bullete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0AF4AE6-A54A-6944-AA41-384BFF2A2989}"/>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9ACC7067-0512-C149-8FF9-AF97014CCC27}"/>
              </a:ext>
            </a:extLst>
          </p:cNvPr>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6" name="Content Placeholder 2">
            <a:extLst>
              <a:ext uri="{FF2B5EF4-FFF2-40B4-BE49-F238E27FC236}">
                <a16:creationId xmlns:a16="http://schemas.microsoft.com/office/drawing/2014/main" id="{7A4AA107-B136-9D44-B080-7966D1B5FA12}"/>
              </a:ext>
            </a:extLst>
          </p:cNvPr>
          <p:cNvSpPr>
            <a:spLocks noGrp="1"/>
          </p:cNvSpPr>
          <p:nvPr>
            <p:ph idx="1"/>
          </p:nvPr>
        </p:nvSpPr>
        <p:spPr>
          <a:xfrm>
            <a:off x="838200" y="2367280"/>
            <a:ext cx="7159906" cy="3908259"/>
          </a:xfrm>
        </p:spPr>
        <p:txBody>
          <a:bodyPr>
            <a:noAutofit/>
          </a:bodyPr>
          <a:lstStyle>
            <a:lvl1pPr>
              <a:defRPr sz="1800"/>
            </a:lvl1pPr>
            <a:lvl2pPr>
              <a:defRPr sz="1600"/>
            </a:lvl2pPr>
            <a:lvl3pPr>
              <a:defRPr sz="1400"/>
            </a:lvl3pPr>
            <a:lvl4pPr>
              <a:defRPr sz="12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73C4853B-8E6E-684A-ADBF-CBB2ACBA22CD}"/>
              </a:ext>
            </a:extLst>
          </p:cNvPr>
          <p:cNvSpPr>
            <a:spLocks noGrp="1"/>
          </p:cNvSpPr>
          <p:nvPr>
            <p:ph type="ctrTitle"/>
          </p:nvPr>
        </p:nvSpPr>
        <p:spPr>
          <a:xfrm>
            <a:off x="838200" y="1265770"/>
            <a:ext cx="10515600" cy="668859"/>
          </a:xfrm>
        </p:spPr>
        <p:txBody>
          <a:bodyPr anchor="t" anchorCtr="0">
            <a:noAutofit/>
          </a:bodyPr>
          <a:lstStyle>
            <a:lvl1pPr algn="l">
              <a:defRPr sz="4400"/>
            </a:lvl1pPr>
          </a:lstStyle>
          <a:p>
            <a:r>
              <a:rPr lang="en-US"/>
              <a:t>Click to edit Master title style</a:t>
            </a:r>
          </a:p>
        </p:txBody>
      </p:sp>
      <p:pic>
        <p:nvPicPr>
          <p:cNvPr id="9" name="Picture 8">
            <a:extLst>
              <a:ext uri="{FF2B5EF4-FFF2-40B4-BE49-F238E27FC236}">
                <a16:creationId xmlns:a16="http://schemas.microsoft.com/office/drawing/2014/main" id="{F1BD93CD-2F80-A545-9EEC-F1CA348A5303}"/>
              </a:ext>
            </a:extLst>
          </p:cNvPr>
          <p:cNvPicPr>
            <a:picLocks noChangeAspect="1"/>
          </p:cNvPicPr>
          <p:nvPr userDrawn="1"/>
        </p:nvPicPr>
        <p:blipFill>
          <a:blip r:embed="rId2"/>
          <a:stretch>
            <a:fillRect/>
          </a:stretch>
        </p:blipFill>
        <p:spPr>
          <a:xfrm>
            <a:off x="8207616" y="1934629"/>
            <a:ext cx="4227130" cy="4536036"/>
          </a:xfrm>
          <a:prstGeom prst="rect">
            <a:avLst/>
          </a:prstGeom>
        </p:spPr>
      </p:pic>
      <p:sp>
        <p:nvSpPr>
          <p:cNvPr id="11" name="Picture Placeholder 10">
            <a:extLst>
              <a:ext uri="{FF2B5EF4-FFF2-40B4-BE49-F238E27FC236}">
                <a16:creationId xmlns:a16="http://schemas.microsoft.com/office/drawing/2014/main" id="{BE8451E3-2F0A-9F42-9C2D-AF8F937D8626}"/>
              </a:ext>
            </a:extLst>
          </p:cNvPr>
          <p:cNvSpPr>
            <a:spLocks noGrp="1"/>
          </p:cNvSpPr>
          <p:nvPr>
            <p:ph type="pic" sz="quarter" idx="12"/>
          </p:nvPr>
        </p:nvSpPr>
        <p:spPr>
          <a:xfrm>
            <a:off x="8413831" y="2441535"/>
            <a:ext cx="3834004" cy="3834004"/>
          </a:xfrm>
          <a:prstGeom prst="ellipse">
            <a:avLst/>
          </a:prstGeom>
          <a:solidFill>
            <a:srgbClr val="FFFFFF"/>
          </a:solidFill>
        </p:spPr>
        <p:txBody>
          <a:bodyPr/>
          <a:lstStyle>
            <a:lvl1pPr marL="0" indent="0" algn="ctr">
              <a:buFontTx/>
              <a:buNone/>
              <a:defRPr/>
            </a:lvl1pPr>
          </a:lstStyle>
          <a:p>
            <a:endParaRPr lang="en-US"/>
          </a:p>
        </p:txBody>
      </p:sp>
      <p:pic>
        <p:nvPicPr>
          <p:cNvPr id="12" name="Picture 11">
            <a:extLst>
              <a:ext uri="{FF2B5EF4-FFF2-40B4-BE49-F238E27FC236}">
                <a16:creationId xmlns:a16="http://schemas.microsoft.com/office/drawing/2014/main" id="{1E37856C-F530-504E-AB05-487DF49417B4}"/>
              </a:ext>
            </a:extLst>
          </p:cNvPr>
          <p:cNvPicPr>
            <a:picLocks noChangeAspect="1"/>
          </p:cNvPicPr>
          <p:nvPr userDrawn="1"/>
        </p:nvPicPr>
        <p:blipFill>
          <a:blip r:embed="rId3"/>
          <a:stretch>
            <a:fillRect/>
          </a:stretch>
        </p:blipFill>
        <p:spPr>
          <a:xfrm>
            <a:off x="8076846" y="2210765"/>
            <a:ext cx="4507974" cy="4064774"/>
          </a:xfrm>
          <a:prstGeom prst="rect">
            <a:avLst/>
          </a:prstGeom>
        </p:spPr>
      </p:pic>
      <p:sp>
        <p:nvSpPr>
          <p:cNvPr id="13" name="Text Placeholder 6">
            <a:extLst>
              <a:ext uri="{FF2B5EF4-FFF2-40B4-BE49-F238E27FC236}">
                <a16:creationId xmlns:a16="http://schemas.microsoft.com/office/drawing/2014/main" id="{15180E06-1F4B-5B46-8B9D-1B1BC8430D69}"/>
              </a:ext>
            </a:extLst>
          </p:cNvPr>
          <p:cNvSpPr>
            <a:spLocks noGrp="1"/>
          </p:cNvSpPr>
          <p:nvPr>
            <p:ph type="body" sz="quarter" idx="13" hasCustomPrompt="1"/>
          </p:nvPr>
        </p:nvSpPr>
        <p:spPr>
          <a:xfrm>
            <a:off x="838200" y="6275539"/>
            <a:ext cx="7159906" cy="271311"/>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653149567"/>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7E933-E323-7A46-A490-6FFEAB709B2B}"/>
              </a:ext>
            </a:extLst>
          </p:cNvPr>
          <p:cNvSpPr>
            <a:spLocks noGrp="1"/>
          </p:cNvSpPr>
          <p:nvPr>
            <p:ph type="title"/>
          </p:nvPr>
        </p:nvSpPr>
        <p:spPr/>
        <p:txBody>
          <a:bodyPr anchor="t" anchorCtr="0"/>
          <a:lstStyle>
            <a:lvl1pPr algn="ctr">
              <a:defRPr/>
            </a:lvl1pPr>
          </a:lstStyle>
          <a:p>
            <a:r>
              <a:rPr lang="en-US"/>
              <a:t>Click to edit Master title style</a:t>
            </a:r>
          </a:p>
        </p:txBody>
      </p:sp>
      <p:sp>
        <p:nvSpPr>
          <p:cNvPr id="3" name="Slide Number Placeholder 2">
            <a:extLst>
              <a:ext uri="{FF2B5EF4-FFF2-40B4-BE49-F238E27FC236}">
                <a16:creationId xmlns:a16="http://schemas.microsoft.com/office/drawing/2014/main" id="{9A3FF66F-2216-8446-9DC8-16BDEEA3252A}"/>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1BB279-9F4D-6445-9A67-954A472F5F30}"/>
              </a:ext>
            </a:extLst>
          </p:cNvPr>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7" name="Chart Placeholder 6">
            <a:extLst>
              <a:ext uri="{FF2B5EF4-FFF2-40B4-BE49-F238E27FC236}">
                <a16:creationId xmlns:a16="http://schemas.microsoft.com/office/drawing/2014/main" id="{0E5AE051-28C6-2E4F-927E-5D37C6578895}"/>
              </a:ext>
            </a:extLst>
          </p:cNvPr>
          <p:cNvSpPr>
            <a:spLocks noGrp="1"/>
          </p:cNvSpPr>
          <p:nvPr>
            <p:ph type="chart" sz="quarter" idx="12"/>
          </p:nvPr>
        </p:nvSpPr>
        <p:spPr>
          <a:xfrm>
            <a:off x="838200" y="2419350"/>
            <a:ext cx="10515600" cy="3738563"/>
          </a:xfrm>
          <a:solidFill>
            <a:srgbClr val="FFFFFF"/>
          </a:solidFill>
          <a:ln w="6350">
            <a:solidFill>
              <a:schemeClr val="tx1"/>
            </a:solidFill>
          </a:ln>
        </p:spPr>
        <p:txBody>
          <a:bodyPr/>
          <a:lstStyle>
            <a:lvl1pPr marL="0" indent="0" algn="ctr">
              <a:buFontTx/>
              <a:buNone/>
              <a:defRPr/>
            </a:lvl1pPr>
          </a:lstStyle>
          <a:p>
            <a:endParaRPr lang="en-US"/>
          </a:p>
        </p:txBody>
      </p:sp>
      <p:sp>
        <p:nvSpPr>
          <p:cNvPr id="8" name="Text Placeholder 6">
            <a:extLst>
              <a:ext uri="{FF2B5EF4-FFF2-40B4-BE49-F238E27FC236}">
                <a16:creationId xmlns:a16="http://schemas.microsoft.com/office/drawing/2014/main" id="{244ECE11-AB78-F04C-937D-6136F6D78B6D}"/>
              </a:ext>
            </a:extLst>
          </p:cNvPr>
          <p:cNvSpPr>
            <a:spLocks noGrp="1"/>
          </p:cNvSpPr>
          <p:nvPr>
            <p:ph type="body" sz="quarter" idx="13" hasCustomPrompt="1"/>
          </p:nvPr>
        </p:nvSpPr>
        <p:spPr>
          <a:xfrm>
            <a:off x="838200" y="6291263"/>
            <a:ext cx="10515600" cy="255587"/>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1005378995"/>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Org Chart">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8F15D1E7-7494-8244-833E-51660559C18E}"/>
              </a:ext>
            </a:extLst>
          </p:cNvPr>
          <p:cNvCxnSpPr/>
          <p:nvPr userDrawn="1"/>
        </p:nvCxnSpPr>
        <p:spPr>
          <a:xfrm flipH="1">
            <a:off x="10056353" y="3503815"/>
            <a:ext cx="0" cy="252986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BB246A5-6A73-8845-8A51-EEA7D453BB16}"/>
              </a:ext>
            </a:extLst>
          </p:cNvPr>
          <p:cNvCxnSpPr/>
          <p:nvPr userDrawn="1"/>
        </p:nvCxnSpPr>
        <p:spPr>
          <a:xfrm flipH="1">
            <a:off x="7424325" y="3134226"/>
            <a:ext cx="0" cy="2899457"/>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E06903A-1B0B-FB42-ABE5-7D7B526C00DD}"/>
              </a:ext>
            </a:extLst>
          </p:cNvPr>
          <p:cNvCxnSpPr/>
          <p:nvPr userDrawn="1"/>
        </p:nvCxnSpPr>
        <p:spPr>
          <a:xfrm flipH="1">
            <a:off x="4758531" y="3134226"/>
            <a:ext cx="0" cy="2899457"/>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EC15E71-A7ED-E842-ACED-637A379B5A61}"/>
              </a:ext>
            </a:extLst>
          </p:cNvPr>
          <p:cNvCxnSpPr/>
          <p:nvPr userDrawn="1"/>
        </p:nvCxnSpPr>
        <p:spPr>
          <a:xfrm flipH="1">
            <a:off x="2085474" y="3592048"/>
            <a:ext cx="0" cy="252986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CD7E933-E323-7A46-A490-6FFEAB709B2B}"/>
              </a:ext>
            </a:extLst>
          </p:cNvPr>
          <p:cNvSpPr>
            <a:spLocks noGrp="1"/>
          </p:cNvSpPr>
          <p:nvPr>
            <p:ph type="title"/>
          </p:nvPr>
        </p:nvSpPr>
        <p:spPr/>
        <p:txBody>
          <a:bodyPr anchor="t" anchorCtr="0"/>
          <a:lstStyle>
            <a:lvl1pPr algn="ctr">
              <a:defRPr/>
            </a:lvl1pPr>
          </a:lstStyle>
          <a:p>
            <a:r>
              <a:rPr lang="en-US"/>
              <a:t>Click to edit Master title style</a:t>
            </a:r>
          </a:p>
        </p:txBody>
      </p:sp>
      <p:sp>
        <p:nvSpPr>
          <p:cNvPr id="3" name="Slide Number Placeholder 2">
            <a:extLst>
              <a:ext uri="{FF2B5EF4-FFF2-40B4-BE49-F238E27FC236}">
                <a16:creationId xmlns:a16="http://schemas.microsoft.com/office/drawing/2014/main" id="{9A3FF66F-2216-8446-9DC8-16BDEEA3252A}"/>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1BB279-9F4D-6445-9A67-954A472F5F30}"/>
              </a:ext>
            </a:extLst>
          </p:cNvPr>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9" name="Content Placeholder 7">
            <a:extLst>
              <a:ext uri="{FF2B5EF4-FFF2-40B4-BE49-F238E27FC236}">
                <a16:creationId xmlns:a16="http://schemas.microsoft.com/office/drawing/2014/main" id="{6B4FB3A5-3EB8-F347-9202-AB982041F7BB}"/>
              </a:ext>
            </a:extLst>
          </p:cNvPr>
          <p:cNvSpPr>
            <a:spLocks noGrp="1"/>
          </p:cNvSpPr>
          <p:nvPr>
            <p:ph sz="quarter" idx="13"/>
          </p:nvPr>
        </p:nvSpPr>
        <p:spPr>
          <a:xfrm>
            <a:off x="838200" y="3417386"/>
            <a:ext cx="2468880" cy="609181"/>
          </a:xfrm>
          <a:prstGeom prst="roundRect">
            <a:avLst/>
          </a:prstGeom>
          <a:solidFill>
            <a:schemeClr val="accent5"/>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0" name="Content Placeholder 7">
            <a:extLst>
              <a:ext uri="{FF2B5EF4-FFF2-40B4-BE49-F238E27FC236}">
                <a16:creationId xmlns:a16="http://schemas.microsoft.com/office/drawing/2014/main" id="{DBC64D41-A455-8149-897E-A43840743640}"/>
              </a:ext>
            </a:extLst>
          </p:cNvPr>
          <p:cNvSpPr>
            <a:spLocks noGrp="1"/>
          </p:cNvSpPr>
          <p:nvPr>
            <p:ph sz="quarter" idx="14"/>
          </p:nvPr>
        </p:nvSpPr>
        <p:spPr>
          <a:xfrm>
            <a:off x="3524091" y="3405355"/>
            <a:ext cx="2468880" cy="609181"/>
          </a:xfrm>
          <a:prstGeom prst="roundRect">
            <a:avLst/>
          </a:prstGeom>
          <a:solidFill>
            <a:schemeClr val="accent5"/>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1" name="Content Placeholder 7">
            <a:extLst>
              <a:ext uri="{FF2B5EF4-FFF2-40B4-BE49-F238E27FC236}">
                <a16:creationId xmlns:a16="http://schemas.microsoft.com/office/drawing/2014/main" id="{8BC5305E-7A0D-EF46-93FE-35AE971DD65D}"/>
              </a:ext>
            </a:extLst>
          </p:cNvPr>
          <p:cNvSpPr>
            <a:spLocks noGrp="1"/>
          </p:cNvSpPr>
          <p:nvPr>
            <p:ph sz="quarter" idx="15"/>
          </p:nvPr>
        </p:nvSpPr>
        <p:spPr>
          <a:xfrm>
            <a:off x="6184673" y="3405354"/>
            <a:ext cx="2468880" cy="609181"/>
          </a:xfrm>
          <a:prstGeom prst="roundRect">
            <a:avLst/>
          </a:prstGeom>
          <a:solidFill>
            <a:schemeClr val="accent5"/>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2" name="Content Placeholder 7">
            <a:extLst>
              <a:ext uri="{FF2B5EF4-FFF2-40B4-BE49-F238E27FC236}">
                <a16:creationId xmlns:a16="http://schemas.microsoft.com/office/drawing/2014/main" id="{BB125AF5-5972-CC44-AFDE-6B06222F953D}"/>
              </a:ext>
            </a:extLst>
          </p:cNvPr>
          <p:cNvSpPr>
            <a:spLocks noGrp="1"/>
          </p:cNvSpPr>
          <p:nvPr>
            <p:ph sz="quarter" idx="16"/>
          </p:nvPr>
        </p:nvSpPr>
        <p:spPr>
          <a:xfrm>
            <a:off x="8845256" y="3405353"/>
            <a:ext cx="2468880" cy="609181"/>
          </a:xfrm>
          <a:prstGeom prst="roundRect">
            <a:avLst/>
          </a:prstGeom>
          <a:solidFill>
            <a:schemeClr val="accent5"/>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3" name="Content Placeholder 7">
            <a:extLst>
              <a:ext uri="{FF2B5EF4-FFF2-40B4-BE49-F238E27FC236}">
                <a16:creationId xmlns:a16="http://schemas.microsoft.com/office/drawing/2014/main" id="{E315D652-AB14-944C-8DFD-A53968B4D8F0}"/>
              </a:ext>
            </a:extLst>
          </p:cNvPr>
          <p:cNvSpPr>
            <a:spLocks noGrp="1"/>
          </p:cNvSpPr>
          <p:nvPr>
            <p:ph sz="quarter" idx="17"/>
          </p:nvPr>
        </p:nvSpPr>
        <p:spPr>
          <a:xfrm>
            <a:off x="838200" y="4484390"/>
            <a:ext cx="2468880" cy="609181"/>
          </a:xfrm>
          <a:prstGeom prst="roundRect">
            <a:avLst/>
          </a:prstGeom>
          <a:solidFill>
            <a:schemeClr val="tx1"/>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4" name="Content Placeholder 7">
            <a:extLst>
              <a:ext uri="{FF2B5EF4-FFF2-40B4-BE49-F238E27FC236}">
                <a16:creationId xmlns:a16="http://schemas.microsoft.com/office/drawing/2014/main" id="{9C39FDA3-46FA-BB47-8599-BF78BDADCE44}"/>
              </a:ext>
            </a:extLst>
          </p:cNvPr>
          <p:cNvSpPr>
            <a:spLocks noGrp="1"/>
          </p:cNvSpPr>
          <p:nvPr>
            <p:ph sz="quarter" idx="18"/>
          </p:nvPr>
        </p:nvSpPr>
        <p:spPr>
          <a:xfrm>
            <a:off x="3524091" y="4472359"/>
            <a:ext cx="2468880" cy="609181"/>
          </a:xfrm>
          <a:prstGeom prst="roundRect">
            <a:avLst/>
          </a:prstGeom>
          <a:solidFill>
            <a:schemeClr val="tx1"/>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5" name="Content Placeholder 7">
            <a:extLst>
              <a:ext uri="{FF2B5EF4-FFF2-40B4-BE49-F238E27FC236}">
                <a16:creationId xmlns:a16="http://schemas.microsoft.com/office/drawing/2014/main" id="{D8C1C2E8-B4EB-0548-800B-2A2A186DB051}"/>
              </a:ext>
            </a:extLst>
          </p:cNvPr>
          <p:cNvSpPr>
            <a:spLocks noGrp="1"/>
          </p:cNvSpPr>
          <p:nvPr>
            <p:ph sz="quarter" idx="19"/>
          </p:nvPr>
        </p:nvSpPr>
        <p:spPr>
          <a:xfrm>
            <a:off x="6184673" y="4472358"/>
            <a:ext cx="2468880" cy="609181"/>
          </a:xfrm>
          <a:prstGeom prst="roundRect">
            <a:avLst/>
          </a:prstGeom>
          <a:solidFill>
            <a:schemeClr val="tx1"/>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6" name="Content Placeholder 7">
            <a:extLst>
              <a:ext uri="{FF2B5EF4-FFF2-40B4-BE49-F238E27FC236}">
                <a16:creationId xmlns:a16="http://schemas.microsoft.com/office/drawing/2014/main" id="{A9D5A3F0-5C88-924D-8525-15A95D7FAAA7}"/>
              </a:ext>
            </a:extLst>
          </p:cNvPr>
          <p:cNvSpPr>
            <a:spLocks noGrp="1"/>
          </p:cNvSpPr>
          <p:nvPr>
            <p:ph sz="quarter" idx="20"/>
          </p:nvPr>
        </p:nvSpPr>
        <p:spPr>
          <a:xfrm>
            <a:off x="8845256" y="4472357"/>
            <a:ext cx="2468880" cy="609181"/>
          </a:xfrm>
          <a:prstGeom prst="roundRect">
            <a:avLst/>
          </a:prstGeom>
          <a:solidFill>
            <a:schemeClr val="tx1"/>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7" name="Content Placeholder 7">
            <a:extLst>
              <a:ext uri="{FF2B5EF4-FFF2-40B4-BE49-F238E27FC236}">
                <a16:creationId xmlns:a16="http://schemas.microsoft.com/office/drawing/2014/main" id="{80963C70-B364-2E48-A9DB-EA74A9B33E6C}"/>
              </a:ext>
            </a:extLst>
          </p:cNvPr>
          <p:cNvSpPr>
            <a:spLocks noGrp="1"/>
          </p:cNvSpPr>
          <p:nvPr>
            <p:ph sz="quarter" idx="21"/>
          </p:nvPr>
        </p:nvSpPr>
        <p:spPr>
          <a:xfrm>
            <a:off x="838200" y="5524768"/>
            <a:ext cx="2468880" cy="609181"/>
          </a:xfrm>
          <a:prstGeom prst="roundRect">
            <a:avLst/>
          </a:prstGeom>
          <a:solidFill>
            <a:schemeClr val="accent5"/>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8" name="Content Placeholder 7">
            <a:extLst>
              <a:ext uri="{FF2B5EF4-FFF2-40B4-BE49-F238E27FC236}">
                <a16:creationId xmlns:a16="http://schemas.microsoft.com/office/drawing/2014/main" id="{9EBEFF43-5E2B-114E-9DE7-7DD9ABEA57AA}"/>
              </a:ext>
            </a:extLst>
          </p:cNvPr>
          <p:cNvSpPr>
            <a:spLocks noGrp="1"/>
          </p:cNvSpPr>
          <p:nvPr>
            <p:ph sz="quarter" idx="22"/>
          </p:nvPr>
        </p:nvSpPr>
        <p:spPr>
          <a:xfrm>
            <a:off x="3524091" y="5512737"/>
            <a:ext cx="2468880" cy="609181"/>
          </a:xfrm>
          <a:prstGeom prst="roundRect">
            <a:avLst/>
          </a:prstGeom>
          <a:solidFill>
            <a:schemeClr val="accent5"/>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19" name="Content Placeholder 7">
            <a:extLst>
              <a:ext uri="{FF2B5EF4-FFF2-40B4-BE49-F238E27FC236}">
                <a16:creationId xmlns:a16="http://schemas.microsoft.com/office/drawing/2014/main" id="{96FC3320-6E44-014F-9424-B09113626018}"/>
              </a:ext>
            </a:extLst>
          </p:cNvPr>
          <p:cNvSpPr>
            <a:spLocks noGrp="1"/>
          </p:cNvSpPr>
          <p:nvPr>
            <p:ph sz="quarter" idx="23"/>
          </p:nvPr>
        </p:nvSpPr>
        <p:spPr>
          <a:xfrm>
            <a:off x="6184673" y="5512736"/>
            <a:ext cx="2468880" cy="609181"/>
          </a:xfrm>
          <a:prstGeom prst="roundRect">
            <a:avLst/>
          </a:prstGeom>
          <a:solidFill>
            <a:schemeClr val="accent5"/>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20" name="Content Placeholder 7">
            <a:extLst>
              <a:ext uri="{FF2B5EF4-FFF2-40B4-BE49-F238E27FC236}">
                <a16:creationId xmlns:a16="http://schemas.microsoft.com/office/drawing/2014/main" id="{380965BB-16D2-B547-86A5-1833CFDFF639}"/>
              </a:ext>
            </a:extLst>
          </p:cNvPr>
          <p:cNvSpPr>
            <a:spLocks noGrp="1"/>
          </p:cNvSpPr>
          <p:nvPr>
            <p:ph sz="quarter" idx="24"/>
          </p:nvPr>
        </p:nvSpPr>
        <p:spPr>
          <a:xfrm>
            <a:off x="8845256" y="5512735"/>
            <a:ext cx="2468880" cy="609181"/>
          </a:xfrm>
          <a:prstGeom prst="roundRect">
            <a:avLst/>
          </a:prstGeom>
          <a:solidFill>
            <a:schemeClr val="accent5"/>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cxnSp>
        <p:nvCxnSpPr>
          <p:cNvPr id="27" name="Elbow Connector 26">
            <a:extLst>
              <a:ext uri="{FF2B5EF4-FFF2-40B4-BE49-F238E27FC236}">
                <a16:creationId xmlns:a16="http://schemas.microsoft.com/office/drawing/2014/main" id="{C59C1B5B-8A47-2B47-A9CB-B6889BE8B4BD}"/>
              </a:ext>
            </a:extLst>
          </p:cNvPr>
          <p:cNvCxnSpPr>
            <a:stCxn id="9" idx="0"/>
          </p:cNvCxnSpPr>
          <p:nvPr userDrawn="1"/>
        </p:nvCxnSpPr>
        <p:spPr>
          <a:xfrm rot="5400000" flipH="1" flipV="1">
            <a:off x="3933317" y="1273551"/>
            <a:ext cx="283159" cy="4004512"/>
          </a:xfrm>
          <a:prstGeom prst="bentConnector2">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0" name="Elbow Connector 29">
            <a:extLst>
              <a:ext uri="{FF2B5EF4-FFF2-40B4-BE49-F238E27FC236}">
                <a16:creationId xmlns:a16="http://schemas.microsoft.com/office/drawing/2014/main" id="{1EB5C5CE-948A-9D41-8812-BEE6A05B0ECE}"/>
              </a:ext>
            </a:extLst>
          </p:cNvPr>
          <p:cNvCxnSpPr>
            <a:stCxn id="12" idx="0"/>
          </p:cNvCxnSpPr>
          <p:nvPr userDrawn="1"/>
        </p:nvCxnSpPr>
        <p:spPr>
          <a:xfrm rot="16200000" flipV="1">
            <a:off x="7866941" y="1192598"/>
            <a:ext cx="271127" cy="4154384"/>
          </a:xfrm>
          <a:prstGeom prst="bentConnector2">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55A52A0-5078-DD48-BF8A-CAF9E9321121}"/>
              </a:ext>
            </a:extLst>
          </p:cNvPr>
          <p:cNvCxnSpPr/>
          <p:nvPr userDrawn="1"/>
        </p:nvCxnSpPr>
        <p:spPr>
          <a:xfrm flipH="1">
            <a:off x="6070454" y="2848082"/>
            <a:ext cx="0" cy="28614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8DAC6D62-1A15-8042-A2DD-367695A9428D}"/>
              </a:ext>
            </a:extLst>
          </p:cNvPr>
          <p:cNvSpPr>
            <a:spLocks noGrp="1"/>
          </p:cNvSpPr>
          <p:nvPr>
            <p:ph sz="quarter" idx="12"/>
          </p:nvPr>
        </p:nvSpPr>
        <p:spPr>
          <a:xfrm>
            <a:off x="4758531" y="2280543"/>
            <a:ext cx="2674938" cy="609181"/>
          </a:xfrm>
          <a:prstGeom prst="roundRect">
            <a:avLst/>
          </a:prstGeom>
          <a:solidFill>
            <a:schemeClr val="tx1"/>
          </a:solidFill>
        </p:spPr>
        <p:txBody>
          <a:bodyPr anchor="ctr" anchorCtr="0">
            <a:noAutofit/>
          </a:bodyPr>
          <a:lstStyle>
            <a:lvl1pPr marL="0" indent="0" algn="ctr">
              <a:buFontTx/>
              <a:buNone/>
              <a:defRPr sz="1200">
                <a:solidFill>
                  <a:srgbClr val="FFFFFF"/>
                </a:solidFill>
              </a:defRPr>
            </a:lvl1pPr>
          </a:lstStyle>
          <a:p>
            <a:pPr lvl="0"/>
            <a:r>
              <a:rPr lang="en-US"/>
              <a:t>Click to edit Master text styles</a:t>
            </a:r>
          </a:p>
        </p:txBody>
      </p:sp>
      <p:sp>
        <p:nvSpPr>
          <p:cNvPr id="26" name="Text Placeholder 6">
            <a:extLst>
              <a:ext uri="{FF2B5EF4-FFF2-40B4-BE49-F238E27FC236}">
                <a16:creationId xmlns:a16="http://schemas.microsoft.com/office/drawing/2014/main" id="{7F37A73B-FACC-5B48-8A7F-21C6349AD4A0}"/>
              </a:ext>
            </a:extLst>
          </p:cNvPr>
          <p:cNvSpPr>
            <a:spLocks noGrp="1"/>
          </p:cNvSpPr>
          <p:nvPr>
            <p:ph type="body" sz="quarter" idx="25" hasCustomPrompt="1"/>
          </p:nvPr>
        </p:nvSpPr>
        <p:spPr>
          <a:xfrm>
            <a:off x="838200" y="6291263"/>
            <a:ext cx="10515600" cy="255587"/>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1678993123"/>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7E933-E323-7A46-A490-6FFEAB709B2B}"/>
              </a:ext>
            </a:extLst>
          </p:cNvPr>
          <p:cNvSpPr>
            <a:spLocks noGrp="1"/>
          </p:cNvSpPr>
          <p:nvPr>
            <p:ph type="title"/>
          </p:nvPr>
        </p:nvSpPr>
        <p:spPr/>
        <p:txBody>
          <a:bodyPr anchor="t" anchorCtr="0"/>
          <a:lstStyle>
            <a:lvl1pPr algn="ctr">
              <a:defRPr/>
            </a:lvl1pPr>
          </a:lstStyle>
          <a:p>
            <a:r>
              <a:rPr lang="en-US"/>
              <a:t>Click to edit Master title style</a:t>
            </a:r>
          </a:p>
        </p:txBody>
      </p:sp>
      <p:sp>
        <p:nvSpPr>
          <p:cNvPr id="3" name="Slide Number Placeholder 2">
            <a:extLst>
              <a:ext uri="{FF2B5EF4-FFF2-40B4-BE49-F238E27FC236}">
                <a16:creationId xmlns:a16="http://schemas.microsoft.com/office/drawing/2014/main" id="{9A3FF66F-2216-8446-9DC8-16BDEEA3252A}"/>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1BB279-9F4D-6445-9A67-954A472F5F30}"/>
              </a:ext>
            </a:extLst>
          </p:cNvPr>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8" name="Picture Placeholder 7">
            <a:extLst>
              <a:ext uri="{FF2B5EF4-FFF2-40B4-BE49-F238E27FC236}">
                <a16:creationId xmlns:a16="http://schemas.microsoft.com/office/drawing/2014/main" id="{B9D311F3-85D6-7D45-8577-3E1CBA94668E}"/>
              </a:ext>
            </a:extLst>
          </p:cNvPr>
          <p:cNvSpPr>
            <a:spLocks noGrp="1"/>
          </p:cNvSpPr>
          <p:nvPr>
            <p:ph type="pic" sz="quarter" idx="12"/>
          </p:nvPr>
        </p:nvSpPr>
        <p:spPr>
          <a:xfrm>
            <a:off x="0" y="2805129"/>
            <a:ext cx="4114800" cy="2743200"/>
          </a:xfrm>
          <a:solidFill>
            <a:srgbClr val="FFFFFF"/>
          </a:solidFill>
        </p:spPr>
        <p:txBody>
          <a:bodyPr/>
          <a:lstStyle>
            <a:lvl1pPr marL="0" indent="0" algn="ctr">
              <a:buFontTx/>
              <a:buNone/>
              <a:defRPr/>
            </a:lvl1pPr>
          </a:lstStyle>
          <a:p>
            <a:endParaRPr lang="en-US"/>
          </a:p>
        </p:txBody>
      </p:sp>
      <p:sp>
        <p:nvSpPr>
          <p:cNvPr id="9" name="Picture Placeholder 7">
            <a:extLst>
              <a:ext uri="{FF2B5EF4-FFF2-40B4-BE49-F238E27FC236}">
                <a16:creationId xmlns:a16="http://schemas.microsoft.com/office/drawing/2014/main" id="{BF540E11-C84D-D74E-8A40-623038B58700}"/>
              </a:ext>
            </a:extLst>
          </p:cNvPr>
          <p:cNvSpPr>
            <a:spLocks noGrp="1"/>
          </p:cNvSpPr>
          <p:nvPr>
            <p:ph type="pic" sz="quarter" idx="13"/>
          </p:nvPr>
        </p:nvSpPr>
        <p:spPr>
          <a:xfrm>
            <a:off x="8069179" y="2805129"/>
            <a:ext cx="4114800" cy="2743200"/>
          </a:xfrm>
          <a:solidFill>
            <a:srgbClr val="FFFFFF"/>
          </a:solidFill>
        </p:spPr>
        <p:txBody>
          <a:bodyPr/>
          <a:lstStyle>
            <a:lvl1pPr marL="0" indent="0" algn="ctr">
              <a:buFontTx/>
              <a:buNone/>
              <a:defRPr/>
            </a:lvl1pPr>
          </a:lstStyle>
          <a:p>
            <a:endParaRPr lang="en-US"/>
          </a:p>
        </p:txBody>
      </p:sp>
      <p:sp>
        <p:nvSpPr>
          <p:cNvPr id="10" name="Rectangle 9">
            <a:extLst>
              <a:ext uri="{FF2B5EF4-FFF2-40B4-BE49-F238E27FC236}">
                <a16:creationId xmlns:a16="http://schemas.microsoft.com/office/drawing/2014/main" id="{53BC2C22-4CC4-094A-84CA-7C7485477B0F}"/>
              </a:ext>
            </a:extLst>
          </p:cNvPr>
          <p:cNvSpPr/>
          <p:nvPr userDrawn="1"/>
        </p:nvSpPr>
        <p:spPr>
          <a:xfrm>
            <a:off x="4034590" y="2805129"/>
            <a:ext cx="4114800" cy="274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a:extLst>
              <a:ext uri="{FF2B5EF4-FFF2-40B4-BE49-F238E27FC236}">
                <a16:creationId xmlns:a16="http://schemas.microsoft.com/office/drawing/2014/main" id="{B2A90B96-4660-B141-B73F-5F987EDAF7AF}"/>
              </a:ext>
            </a:extLst>
          </p:cNvPr>
          <p:cNvSpPr>
            <a:spLocks noGrp="1"/>
          </p:cNvSpPr>
          <p:nvPr>
            <p:ph type="body" sz="quarter" idx="14"/>
          </p:nvPr>
        </p:nvSpPr>
        <p:spPr>
          <a:xfrm>
            <a:off x="4251325" y="3962400"/>
            <a:ext cx="3641725" cy="1395413"/>
          </a:xfrm>
        </p:spPr>
        <p:txBody>
          <a:bodyPr/>
          <a:lstStyle>
            <a:lvl1pPr marL="0" indent="0">
              <a:buFontTx/>
              <a:buNone/>
              <a:defRPr>
                <a:solidFill>
                  <a:srgbClr val="FFFFFF"/>
                </a:solidFill>
              </a:defRPr>
            </a:lvl1pPr>
            <a:lvl2pPr marL="457200" indent="0">
              <a:buNone/>
              <a:defRPr/>
            </a:lvl2pPr>
          </a:lstStyle>
          <a:p>
            <a:pPr lvl="0"/>
            <a:r>
              <a:rPr lang="en-US"/>
              <a:t>Click to edit Master text styles</a:t>
            </a:r>
          </a:p>
        </p:txBody>
      </p:sp>
      <p:sp>
        <p:nvSpPr>
          <p:cNvPr id="11" name="Text Placeholder 6">
            <a:extLst>
              <a:ext uri="{FF2B5EF4-FFF2-40B4-BE49-F238E27FC236}">
                <a16:creationId xmlns:a16="http://schemas.microsoft.com/office/drawing/2014/main" id="{D4EA9C34-D493-D346-B97E-3ACC535C7E00}"/>
              </a:ext>
            </a:extLst>
          </p:cNvPr>
          <p:cNvSpPr>
            <a:spLocks noGrp="1"/>
          </p:cNvSpPr>
          <p:nvPr>
            <p:ph type="body" sz="quarter" idx="15" hasCustomPrompt="1"/>
          </p:nvPr>
        </p:nvSpPr>
        <p:spPr>
          <a:xfrm>
            <a:off x="838200" y="6291263"/>
            <a:ext cx="10515600" cy="255587"/>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2126469905"/>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ouble Photos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A3FF66F-2216-8446-9DC8-16BDEEA3252A}"/>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1BB279-9F4D-6445-9A67-954A472F5F30}"/>
              </a:ext>
            </a:extLst>
          </p:cNvPr>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6" name="Rectangle 5">
            <a:extLst>
              <a:ext uri="{FF2B5EF4-FFF2-40B4-BE49-F238E27FC236}">
                <a16:creationId xmlns:a16="http://schemas.microsoft.com/office/drawing/2014/main" id="{1B5F5791-6FF4-FA42-A009-0AEDB5817142}"/>
              </a:ext>
            </a:extLst>
          </p:cNvPr>
          <p:cNvSpPr/>
          <p:nvPr userDrawn="1"/>
        </p:nvSpPr>
        <p:spPr>
          <a:xfrm>
            <a:off x="0" y="3649664"/>
            <a:ext cx="12192000" cy="32083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a:extLst>
              <a:ext uri="{FF2B5EF4-FFF2-40B4-BE49-F238E27FC236}">
                <a16:creationId xmlns:a16="http://schemas.microsoft.com/office/drawing/2014/main" id="{7866CA94-7281-D64A-BDF5-7838B23C3E0C}"/>
              </a:ext>
            </a:extLst>
          </p:cNvPr>
          <p:cNvSpPr>
            <a:spLocks noGrp="1"/>
          </p:cNvSpPr>
          <p:nvPr>
            <p:ph type="body" sz="quarter" idx="14"/>
          </p:nvPr>
        </p:nvSpPr>
        <p:spPr>
          <a:xfrm>
            <a:off x="838200" y="1051163"/>
            <a:ext cx="5669280" cy="2183251"/>
          </a:xfrm>
        </p:spPr>
        <p:txBody>
          <a:bodyPr/>
          <a:lstStyle>
            <a:lvl1pPr marL="0" indent="0">
              <a:buFontTx/>
              <a:buNone/>
              <a:defRPr/>
            </a:lvl1pPr>
          </a:lstStyle>
          <a:p>
            <a:pPr lvl="0"/>
            <a:r>
              <a:rPr lang="en-US"/>
              <a:t>Click to edit Master text styles</a:t>
            </a:r>
          </a:p>
        </p:txBody>
      </p:sp>
      <p:sp>
        <p:nvSpPr>
          <p:cNvPr id="13" name="Text Placeholder 11">
            <a:extLst>
              <a:ext uri="{FF2B5EF4-FFF2-40B4-BE49-F238E27FC236}">
                <a16:creationId xmlns:a16="http://schemas.microsoft.com/office/drawing/2014/main" id="{EE9D84FF-9E5A-5D47-A5BE-CB46003E7570}"/>
              </a:ext>
            </a:extLst>
          </p:cNvPr>
          <p:cNvSpPr>
            <a:spLocks noGrp="1"/>
          </p:cNvSpPr>
          <p:nvPr>
            <p:ph type="body" sz="quarter" idx="15"/>
          </p:nvPr>
        </p:nvSpPr>
        <p:spPr>
          <a:xfrm>
            <a:off x="5684520" y="4162205"/>
            <a:ext cx="5669280" cy="2183251"/>
          </a:xfrm>
        </p:spPr>
        <p:txBody>
          <a:bodyPr/>
          <a:lstStyle>
            <a:lvl1pPr marL="0" indent="0">
              <a:buFontTx/>
              <a:buNone/>
              <a:defRPr/>
            </a:lvl1pPr>
          </a:lstStyle>
          <a:p>
            <a:pPr lvl="0"/>
            <a:r>
              <a:rPr lang="en-US"/>
              <a:t>Click to edit Master text styles</a:t>
            </a:r>
          </a:p>
        </p:txBody>
      </p:sp>
      <p:pic>
        <p:nvPicPr>
          <p:cNvPr id="15" name="Picture 14">
            <a:extLst>
              <a:ext uri="{FF2B5EF4-FFF2-40B4-BE49-F238E27FC236}">
                <a16:creationId xmlns:a16="http://schemas.microsoft.com/office/drawing/2014/main" id="{CEDCEBCB-BB82-E140-8FB9-F32C053DD6D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4676537"/>
            <a:ext cx="4056647" cy="2260600"/>
          </a:xfrm>
          <a:prstGeom prst="rect">
            <a:avLst/>
          </a:prstGeom>
        </p:spPr>
      </p:pic>
      <p:pic>
        <p:nvPicPr>
          <p:cNvPr id="17" name="Picture 16">
            <a:extLst>
              <a:ext uri="{FF2B5EF4-FFF2-40B4-BE49-F238E27FC236}">
                <a16:creationId xmlns:a16="http://schemas.microsoft.com/office/drawing/2014/main" id="{77176F04-6B0B-6243-AD86-440A3C8332C7}"/>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158966" y="635912"/>
            <a:ext cx="6033034" cy="2162631"/>
          </a:xfrm>
          <a:prstGeom prst="rect">
            <a:avLst/>
          </a:prstGeom>
        </p:spPr>
      </p:pic>
      <p:sp>
        <p:nvSpPr>
          <p:cNvPr id="9" name="Picture Placeholder 8">
            <a:extLst>
              <a:ext uri="{FF2B5EF4-FFF2-40B4-BE49-F238E27FC236}">
                <a16:creationId xmlns:a16="http://schemas.microsoft.com/office/drawing/2014/main" id="{EB7C4877-A03B-6A40-93AB-699B61645459}"/>
              </a:ext>
            </a:extLst>
          </p:cNvPr>
          <p:cNvSpPr>
            <a:spLocks noGrp="1"/>
          </p:cNvSpPr>
          <p:nvPr>
            <p:ph type="pic" sz="quarter" idx="12"/>
          </p:nvPr>
        </p:nvSpPr>
        <p:spPr>
          <a:xfrm>
            <a:off x="6785811" y="1051163"/>
            <a:ext cx="4567989" cy="2377837"/>
          </a:xfrm>
          <a:prstGeom prst="roundRect">
            <a:avLst>
              <a:gd name="adj" fmla="val 8571"/>
            </a:avLst>
          </a:prstGeom>
          <a:solidFill>
            <a:srgbClr val="FFFFFF"/>
          </a:solidFill>
        </p:spPr>
        <p:txBody>
          <a:bodyPr/>
          <a:lstStyle>
            <a:lvl1pPr marL="0" indent="0" algn="ctr">
              <a:buFontTx/>
              <a:buNone/>
              <a:defRPr/>
            </a:lvl1pPr>
          </a:lstStyle>
          <a:p>
            <a:endParaRPr lang="en-US"/>
          </a:p>
        </p:txBody>
      </p:sp>
      <p:sp>
        <p:nvSpPr>
          <p:cNvPr id="18" name="Picture Placeholder 8">
            <a:extLst>
              <a:ext uri="{FF2B5EF4-FFF2-40B4-BE49-F238E27FC236}">
                <a16:creationId xmlns:a16="http://schemas.microsoft.com/office/drawing/2014/main" id="{6821061B-3C3B-5C40-AC5B-97A1673D8F11}"/>
              </a:ext>
            </a:extLst>
          </p:cNvPr>
          <p:cNvSpPr>
            <a:spLocks noGrp="1"/>
          </p:cNvSpPr>
          <p:nvPr>
            <p:ph type="pic" sz="quarter" idx="16"/>
          </p:nvPr>
        </p:nvSpPr>
        <p:spPr>
          <a:xfrm>
            <a:off x="838200" y="4085535"/>
            <a:ext cx="4567989" cy="2377837"/>
          </a:xfrm>
          <a:prstGeom prst="roundRect">
            <a:avLst>
              <a:gd name="adj" fmla="val 8571"/>
            </a:avLst>
          </a:prstGeom>
          <a:solidFill>
            <a:srgbClr val="FFFFFF"/>
          </a:solidFill>
        </p:spPr>
        <p:txBody>
          <a:bodyPr/>
          <a:lstStyle>
            <a:lvl1pPr marL="0" indent="0" algn="ctr">
              <a:buFontTx/>
              <a:buNone/>
              <a:defRPr/>
            </a:lvl1pPr>
          </a:lstStyle>
          <a:p>
            <a:endParaRPr lang="en-US"/>
          </a:p>
        </p:txBody>
      </p:sp>
      <p:sp>
        <p:nvSpPr>
          <p:cNvPr id="16" name="Text Placeholder 6">
            <a:extLst>
              <a:ext uri="{FF2B5EF4-FFF2-40B4-BE49-F238E27FC236}">
                <a16:creationId xmlns:a16="http://schemas.microsoft.com/office/drawing/2014/main" id="{2FBB9B4C-FE3D-784C-A483-A2494A619793}"/>
              </a:ext>
            </a:extLst>
          </p:cNvPr>
          <p:cNvSpPr>
            <a:spLocks noGrp="1"/>
          </p:cNvSpPr>
          <p:nvPr>
            <p:ph type="body" sz="quarter" idx="13" hasCustomPrompt="1"/>
          </p:nvPr>
        </p:nvSpPr>
        <p:spPr>
          <a:xfrm>
            <a:off x="5684520" y="6473934"/>
            <a:ext cx="5669280" cy="255587"/>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1534905185"/>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Paragraph Split With Titl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A3FF66F-2216-8446-9DC8-16BDEEA3252A}"/>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1BB279-9F4D-6445-9A67-954A472F5F30}"/>
              </a:ext>
            </a:extLst>
          </p:cNvPr>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6" name="Rectangle 5">
            <a:extLst>
              <a:ext uri="{FF2B5EF4-FFF2-40B4-BE49-F238E27FC236}">
                <a16:creationId xmlns:a16="http://schemas.microsoft.com/office/drawing/2014/main" id="{1B5F5791-6FF4-FA42-A009-0AEDB5817142}"/>
              </a:ext>
            </a:extLst>
          </p:cNvPr>
          <p:cNvSpPr/>
          <p:nvPr userDrawn="1"/>
        </p:nvSpPr>
        <p:spPr>
          <a:xfrm>
            <a:off x="0" y="4379494"/>
            <a:ext cx="12192000" cy="247850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a:extLst>
              <a:ext uri="{FF2B5EF4-FFF2-40B4-BE49-F238E27FC236}">
                <a16:creationId xmlns:a16="http://schemas.microsoft.com/office/drawing/2014/main" id="{7866CA94-7281-D64A-BDF5-7838B23C3E0C}"/>
              </a:ext>
            </a:extLst>
          </p:cNvPr>
          <p:cNvSpPr>
            <a:spLocks noGrp="1"/>
          </p:cNvSpPr>
          <p:nvPr>
            <p:ph type="body" sz="quarter" idx="14"/>
          </p:nvPr>
        </p:nvSpPr>
        <p:spPr>
          <a:xfrm>
            <a:off x="4433233" y="2240828"/>
            <a:ext cx="6920565" cy="1844929"/>
          </a:xfrm>
        </p:spPr>
        <p:txBody>
          <a:bodyPr/>
          <a:lstStyle>
            <a:lvl1pPr marL="0" indent="0">
              <a:buFontTx/>
              <a:buNone/>
              <a:defRPr/>
            </a:lvl1pPr>
          </a:lstStyle>
          <a:p>
            <a:pPr lvl="0"/>
            <a:r>
              <a:rPr lang="en-US"/>
              <a:t>Click to edit Master text styles</a:t>
            </a:r>
          </a:p>
        </p:txBody>
      </p:sp>
      <p:sp>
        <p:nvSpPr>
          <p:cNvPr id="13" name="Text Placeholder 11">
            <a:extLst>
              <a:ext uri="{FF2B5EF4-FFF2-40B4-BE49-F238E27FC236}">
                <a16:creationId xmlns:a16="http://schemas.microsoft.com/office/drawing/2014/main" id="{EE9D84FF-9E5A-5D47-A5BE-CB46003E7570}"/>
              </a:ext>
            </a:extLst>
          </p:cNvPr>
          <p:cNvSpPr>
            <a:spLocks noGrp="1"/>
          </p:cNvSpPr>
          <p:nvPr>
            <p:ph type="body" sz="quarter" idx="15"/>
          </p:nvPr>
        </p:nvSpPr>
        <p:spPr>
          <a:xfrm>
            <a:off x="4433234" y="4636783"/>
            <a:ext cx="6920565" cy="1527711"/>
          </a:xfrm>
        </p:spPr>
        <p:txBody>
          <a:bodyPr/>
          <a:lstStyle>
            <a:lvl1pPr marL="0" indent="0">
              <a:buFontTx/>
              <a:buNone/>
              <a:defRPr>
                <a:solidFill>
                  <a:srgbClr val="FFFFFF"/>
                </a:solidFill>
              </a:defRPr>
            </a:lvl1pPr>
          </a:lstStyle>
          <a:p>
            <a:pPr lvl="0"/>
            <a:r>
              <a:rPr lang="en-US"/>
              <a:t>Click to edit Master text styles</a:t>
            </a:r>
          </a:p>
        </p:txBody>
      </p:sp>
      <p:pic>
        <p:nvPicPr>
          <p:cNvPr id="7" name="Picture 6">
            <a:extLst>
              <a:ext uri="{FF2B5EF4-FFF2-40B4-BE49-F238E27FC236}">
                <a16:creationId xmlns:a16="http://schemas.microsoft.com/office/drawing/2014/main" id="{CB1FD91C-2E7A-DB43-952B-48F33A14ED6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613774"/>
            <a:ext cx="4953000" cy="2106743"/>
          </a:xfrm>
          <a:prstGeom prst="rect">
            <a:avLst/>
          </a:prstGeom>
        </p:spPr>
      </p:pic>
      <p:sp>
        <p:nvSpPr>
          <p:cNvPr id="14" name="Title 1">
            <a:extLst>
              <a:ext uri="{FF2B5EF4-FFF2-40B4-BE49-F238E27FC236}">
                <a16:creationId xmlns:a16="http://schemas.microsoft.com/office/drawing/2014/main" id="{23D52707-058E-9A48-A868-D48FA8ED7303}"/>
              </a:ext>
            </a:extLst>
          </p:cNvPr>
          <p:cNvSpPr>
            <a:spLocks noGrp="1"/>
          </p:cNvSpPr>
          <p:nvPr>
            <p:ph type="title" hasCustomPrompt="1"/>
          </p:nvPr>
        </p:nvSpPr>
        <p:spPr>
          <a:xfrm>
            <a:off x="4433232" y="1261873"/>
            <a:ext cx="6920567" cy="773802"/>
          </a:xfrm>
        </p:spPr>
        <p:txBody>
          <a:bodyPr anchor="t" anchorCtr="0"/>
          <a:lstStyle>
            <a:lvl1pPr algn="l">
              <a:defRPr/>
            </a:lvl1pPr>
          </a:lstStyle>
          <a:p>
            <a:r>
              <a:rPr lang="en-US"/>
              <a:t>Click to edit title style</a:t>
            </a:r>
          </a:p>
        </p:txBody>
      </p:sp>
      <p:sp>
        <p:nvSpPr>
          <p:cNvPr id="11" name="Text Placeholder 6">
            <a:extLst>
              <a:ext uri="{FF2B5EF4-FFF2-40B4-BE49-F238E27FC236}">
                <a16:creationId xmlns:a16="http://schemas.microsoft.com/office/drawing/2014/main" id="{23A470DD-C6C5-AF48-B1D9-48541116A0FE}"/>
              </a:ext>
            </a:extLst>
          </p:cNvPr>
          <p:cNvSpPr>
            <a:spLocks noGrp="1"/>
          </p:cNvSpPr>
          <p:nvPr>
            <p:ph type="body" sz="quarter" idx="13" hasCustomPrompt="1"/>
          </p:nvPr>
        </p:nvSpPr>
        <p:spPr>
          <a:xfrm>
            <a:off x="4433232" y="6291263"/>
            <a:ext cx="6920568" cy="255587"/>
          </a:xfrm>
        </p:spPr>
        <p:txBody>
          <a:bodyPr>
            <a:normAutofit/>
          </a:bodyPr>
          <a:lstStyle>
            <a:lvl1pPr marL="0" indent="0">
              <a:buFontTx/>
              <a:buNone/>
              <a:defRPr sz="800" i="1">
                <a:solidFill>
                  <a:srgbClr val="FFFFFF"/>
                </a:solidFill>
              </a:defRPr>
            </a:lvl1pPr>
          </a:lstStyle>
          <a:p>
            <a:pPr lvl="0"/>
            <a:r>
              <a:rPr lang="en-US"/>
              <a:t>Click to edit Master footnote styles</a:t>
            </a:r>
          </a:p>
        </p:txBody>
      </p:sp>
      <p:pic>
        <p:nvPicPr>
          <p:cNvPr id="8" name="Picture 7" descr="A picture containing person, standing, young&#10;&#10;Description automatically generated">
            <a:extLst>
              <a:ext uri="{FF2B5EF4-FFF2-40B4-BE49-F238E27FC236}">
                <a16:creationId xmlns:a16="http://schemas.microsoft.com/office/drawing/2014/main" id="{BAB7D5A1-7EF1-BEDB-2FEE-B685414C64C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1425" y="0"/>
            <a:ext cx="4350380" cy="6858000"/>
          </a:xfrm>
          <a:prstGeom prst="rect">
            <a:avLst/>
          </a:prstGeom>
        </p:spPr>
      </p:pic>
    </p:spTree>
    <p:extLst>
      <p:ext uri="{BB962C8B-B14F-4D97-AF65-F5344CB8AC3E}">
        <p14:creationId xmlns:p14="http://schemas.microsoft.com/office/powerpoint/2010/main" val="3598463599"/>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ouble Chart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A3FF66F-2216-8446-9DC8-16BDEEA3252A}"/>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1BB279-9F4D-6445-9A67-954A472F5F30}"/>
              </a:ext>
            </a:extLst>
          </p:cNvPr>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6" name="Rectangle 5">
            <a:extLst>
              <a:ext uri="{FF2B5EF4-FFF2-40B4-BE49-F238E27FC236}">
                <a16:creationId xmlns:a16="http://schemas.microsoft.com/office/drawing/2014/main" id="{1B5F5791-6FF4-FA42-A009-0AEDB5817142}"/>
              </a:ext>
            </a:extLst>
          </p:cNvPr>
          <p:cNvSpPr/>
          <p:nvPr userDrawn="1"/>
        </p:nvSpPr>
        <p:spPr>
          <a:xfrm>
            <a:off x="0" y="3649664"/>
            <a:ext cx="12192000" cy="32083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a:extLst>
              <a:ext uri="{FF2B5EF4-FFF2-40B4-BE49-F238E27FC236}">
                <a16:creationId xmlns:a16="http://schemas.microsoft.com/office/drawing/2014/main" id="{7866CA94-7281-D64A-BDF5-7838B23C3E0C}"/>
              </a:ext>
            </a:extLst>
          </p:cNvPr>
          <p:cNvSpPr>
            <a:spLocks noGrp="1"/>
          </p:cNvSpPr>
          <p:nvPr>
            <p:ph type="body" sz="quarter" idx="14"/>
          </p:nvPr>
        </p:nvSpPr>
        <p:spPr>
          <a:xfrm>
            <a:off x="838200" y="1051163"/>
            <a:ext cx="5669280" cy="2183251"/>
          </a:xfrm>
        </p:spPr>
        <p:txBody>
          <a:bodyPr/>
          <a:lstStyle>
            <a:lvl1pPr marL="0" indent="0">
              <a:buFontTx/>
              <a:buNone/>
              <a:defRPr/>
            </a:lvl1pPr>
          </a:lstStyle>
          <a:p>
            <a:pPr lvl="0"/>
            <a:r>
              <a:rPr lang="en-US"/>
              <a:t>Click to edit Master text styles</a:t>
            </a:r>
          </a:p>
        </p:txBody>
      </p:sp>
      <p:sp>
        <p:nvSpPr>
          <p:cNvPr id="13" name="Text Placeholder 11">
            <a:extLst>
              <a:ext uri="{FF2B5EF4-FFF2-40B4-BE49-F238E27FC236}">
                <a16:creationId xmlns:a16="http://schemas.microsoft.com/office/drawing/2014/main" id="{EE9D84FF-9E5A-5D47-A5BE-CB46003E7570}"/>
              </a:ext>
            </a:extLst>
          </p:cNvPr>
          <p:cNvSpPr>
            <a:spLocks noGrp="1"/>
          </p:cNvSpPr>
          <p:nvPr>
            <p:ph type="body" sz="quarter" idx="15"/>
          </p:nvPr>
        </p:nvSpPr>
        <p:spPr>
          <a:xfrm>
            <a:off x="5684520" y="4162205"/>
            <a:ext cx="5669280" cy="2049921"/>
          </a:xfrm>
        </p:spPr>
        <p:txBody>
          <a:bodyPr/>
          <a:lstStyle>
            <a:lvl1pPr marL="0" indent="0">
              <a:buFontTx/>
              <a:buNone/>
              <a:defRPr/>
            </a:lvl1pPr>
          </a:lstStyle>
          <a:p>
            <a:pPr lvl="0"/>
            <a:r>
              <a:rPr lang="en-US"/>
              <a:t>Click to edit Master text styles</a:t>
            </a:r>
          </a:p>
        </p:txBody>
      </p:sp>
      <p:pic>
        <p:nvPicPr>
          <p:cNvPr id="15" name="Picture 14">
            <a:extLst>
              <a:ext uri="{FF2B5EF4-FFF2-40B4-BE49-F238E27FC236}">
                <a16:creationId xmlns:a16="http://schemas.microsoft.com/office/drawing/2014/main" id="{CEDCEBCB-BB82-E140-8FB9-F32C053DD6D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4676537"/>
            <a:ext cx="4056647" cy="2260600"/>
          </a:xfrm>
          <a:prstGeom prst="rect">
            <a:avLst/>
          </a:prstGeom>
        </p:spPr>
      </p:pic>
      <p:pic>
        <p:nvPicPr>
          <p:cNvPr id="17" name="Picture 16">
            <a:extLst>
              <a:ext uri="{FF2B5EF4-FFF2-40B4-BE49-F238E27FC236}">
                <a16:creationId xmlns:a16="http://schemas.microsoft.com/office/drawing/2014/main" id="{77176F04-6B0B-6243-AD86-440A3C8332C7}"/>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158966" y="635912"/>
            <a:ext cx="6033034" cy="2162631"/>
          </a:xfrm>
          <a:prstGeom prst="rect">
            <a:avLst/>
          </a:prstGeom>
        </p:spPr>
      </p:pic>
      <p:sp>
        <p:nvSpPr>
          <p:cNvPr id="10" name="Chart Placeholder 9">
            <a:extLst>
              <a:ext uri="{FF2B5EF4-FFF2-40B4-BE49-F238E27FC236}">
                <a16:creationId xmlns:a16="http://schemas.microsoft.com/office/drawing/2014/main" id="{B3518EC8-9923-0341-9B8F-FA8C43A7B2FC}"/>
              </a:ext>
            </a:extLst>
          </p:cNvPr>
          <p:cNvSpPr>
            <a:spLocks noGrp="1"/>
          </p:cNvSpPr>
          <p:nvPr>
            <p:ph type="chart" sz="quarter" idx="17"/>
          </p:nvPr>
        </p:nvSpPr>
        <p:spPr>
          <a:xfrm>
            <a:off x="6786562" y="934596"/>
            <a:ext cx="4572000" cy="2376488"/>
          </a:xfrm>
          <a:solidFill>
            <a:srgbClr val="FFFFFF"/>
          </a:solidFill>
          <a:ln>
            <a:solidFill>
              <a:schemeClr val="accent1">
                <a:shade val="50000"/>
              </a:schemeClr>
            </a:solidFill>
          </a:ln>
        </p:spPr>
        <p:txBody>
          <a:bodyPr/>
          <a:lstStyle>
            <a:lvl1pPr marL="0" indent="0" algn="ctr">
              <a:buFontTx/>
              <a:buNone/>
              <a:defRPr/>
            </a:lvl1pPr>
          </a:lstStyle>
          <a:p>
            <a:endParaRPr lang="en-US"/>
          </a:p>
        </p:txBody>
      </p:sp>
      <p:sp>
        <p:nvSpPr>
          <p:cNvPr id="16" name="Chart Placeholder 9">
            <a:extLst>
              <a:ext uri="{FF2B5EF4-FFF2-40B4-BE49-F238E27FC236}">
                <a16:creationId xmlns:a16="http://schemas.microsoft.com/office/drawing/2014/main" id="{D4144A63-F332-1748-BF85-7F24509CC338}"/>
              </a:ext>
            </a:extLst>
          </p:cNvPr>
          <p:cNvSpPr>
            <a:spLocks noGrp="1"/>
          </p:cNvSpPr>
          <p:nvPr>
            <p:ph type="chart" sz="quarter" idx="18"/>
          </p:nvPr>
        </p:nvSpPr>
        <p:spPr>
          <a:xfrm>
            <a:off x="838200" y="4093435"/>
            <a:ext cx="4572000" cy="2376488"/>
          </a:xfrm>
          <a:solidFill>
            <a:srgbClr val="FFFFFF"/>
          </a:solidFill>
          <a:ln>
            <a:solidFill>
              <a:schemeClr val="accent1">
                <a:shade val="50000"/>
              </a:schemeClr>
            </a:solidFill>
          </a:ln>
        </p:spPr>
        <p:txBody>
          <a:bodyPr/>
          <a:lstStyle>
            <a:lvl1pPr marL="0" indent="0" algn="ctr">
              <a:buFontTx/>
              <a:buNone/>
              <a:defRPr/>
            </a:lvl1pPr>
          </a:lstStyle>
          <a:p>
            <a:endParaRPr lang="en-US"/>
          </a:p>
        </p:txBody>
      </p:sp>
      <p:sp>
        <p:nvSpPr>
          <p:cNvPr id="14" name="Text Placeholder 6">
            <a:extLst>
              <a:ext uri="{FF2B5EF4-FFF2-40B4-BE49-F238E27FC236}">
                <a16:creationId xmlns:a16="http://schemas.microsoft.com/office/drawing/2014/main" id="{E0D6FAB6-2E41-154C-BEAC-35978EBABD8F}"/>
              </a:ext>
            </a:extLst>
          </p:cNvPr>
          <p:cNvSpPr>
            <a:spLocks noGrp="1"/>
          </p:cNvSpPr>
          <p:nvPr>
            <p:ph type="body" sz="quarter" idx="13" hasCustomPrompt="1"/>
          </p:nvPr>
        </p:nvSpPr>
        <p:spPr>
          <a:xfrm>
            <a:off x="5684520" y="6291263"/>
            <a:ext cx="5669280" cy="255587"/>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1439702723"/>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21A3039D-0DCB-6B4F-9576-BE3DA7F3B23A}"/>
              </a:ext>
            </a:extLst>
          </p:cNvPr>
          <p:cNvSpPr/>
          <p:nvPr userDrawn="1"/>
        </p:nvSpPr>
        <p:spPr>
          <a:xfrm>
            <a:off x="1102887" y="2471765"/>
            <a:ext cx="2286000" cy="3657600"/>
          </a:xfrm>
          <a:prstGeom prst="roundRect">
            <a:avLst>
              <a:gd name="adj" fmla="val 964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a:extLst>
              <a:ext uri="{FF2B5EF4-FFF2-40B4-BE49-F238E27FC236}">
                <a16:creationId xmlns:a16="http://schemas.microsoft.com/office/drawing/2014/main" id="{CEE4E996-04B4-2343-918B-0260CF977509}"/>
              </a:ext>
            </a:extLst>
          </p:cNvPr>
          <p:cNvSpPr/>
          <p:nvPr userDrawn="1"/>
        </p:nvSpPr>
        <p:spPr>
          <a:xfrm>
            <a:off x="3581400" y="2471765"/>
            <a:ext cx="2286000" cy="3657600"/>
          </a:xfrm>
          <a:prstGeom prst="roundRect">
            <a:avLst>
              <a:gd name="adj" fmla="val 9649"/>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a:extLst>
              <a:ext uri="{FF2B5EF4-FFF2-40B4-BE49-F238E27FC236}">
                <a16:creationId xmlns:a16="http://schemas.microsoft.com/office/drawing/2014/main" id="{FBED393C-536B-754D-B868-6D4E3205A4A7}"/>
              </a:ext>
            </a:extLst>
          </p:cNvPr>
          <p:cNvSpPr/>
          <p:nvPr userDrawn="1"/>
        </p:nvSpPr>
        <p:spPr>
          <a:xfrm>
            <a:off x="6108028" y="2471765"/>
            <a:ext cx="2286000" cy="3657600"/>
          </a:xfrm>
          <a:prstGeom prst="roundRect">
            <a:avLst>
              <a:gd name="adj" fmla="val 964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a:extLst>
              <a:ext uri="{FF2B5EF4-FFF2-40B4-BE49-F238E27FC236}">
                <a16:creationId xmlns:a16="http://schemas.microsoft.com/office/drawing/2014/main" id="{63B1CE32-353A-BE45-9EFB-BEFB10891E4F}"/>
              </a:ext>
            </a:extLst>
          </p:cNvPr>
          <p:cNvSpPr/>
          <p:nvPr userDrawn="1"/>
        </p:nvSpPr>
        <p:spPr>
          <a:xfrm>
            <a:off x="8610599" y="2471765"/>
            <a:ext cx="2286000" cy="3657600"/>
          </a:xfrm>
          <a:prstGeom prst="roundRect">
            <a:avLst>
              <a:gd name="adj" fmla="val 964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D7E933-E323-7A46-A490-6FFEAB709B2B}"/>
              </a:ext>
            </a:extLst>
          </p:cNvPr>
          <p:cNvSpPr>
            <a:spLocks noGrp="1"/>
          </p:cNvSpPr>
          <p:nvPr>
            <p:ph type="title"/>
          </p:nvPr>
        </p:nvSpPr>
        <p:spPr/>
        <p:txBody>
          <a:bodyPr anchor="t" anchorCtr="0"/>
          <a:lstStyle>
            <a:lvl1pPr algn="ctr">
              <a:defRPr/>
            </a:lvl1pPr>
          </a:lstStyle>
          <a:p>
            <a:r>
              <a:rPr lang="en-US"/>
              <a:t>Click to edit Master title style</a:t>
            </a:r>
          </a:p>
        </p:txBody>
      </p:sp>
      <p:sp>
        <p:nvSpPr>
          <p:cNvPr id="3" name="Slide Number Placeholder 2">
            <a:extLst>
              <a:ext uri="{FF2B5EF4-FFF2-40B4-BE49-F238E27FC236}">
                <a16:creationId xmlns:a16="http://schemas.microsoft.com/office/drawing/2014/main" id="{9A3FF66F-2216-8446-9DC8-16BDEEA3252A}"/>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1BB279-9F4D-6445-9A67-954A472F5F30}"/>
              </a:ext>
            </a:extLst>
          </p:cNvPr>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20" name="Text Placeholder 19">
            <a:extLst>
              <a:ext uri="{FF2B5EF4-FFF2-40B4-BE49-F238E27FC236}">
                <a16:creationId xmlns:a16="http://schemas.microsoft.com/office/drawing/2014/main" id="{66D0ED8D-0CC9-F14C-837A-E3AD8BA03FDD}"/>
              </a:ext>
            </a:extLst>
          </p:cNvPr>
          <p:cNvSpPr>
            <a:spLocks noGrp="1"/>
          </p:cNvSpPr>
          <p:nvPr>
            <p:ph type="body" sz="quarter" idx="12"/>
          </p:nvPr>
        </p:nvSpPr>
        <p:spPr>
          <a:xfrm>
            <a:off x="1295400" y="3958500"/>
            <a:ext cx="1828800" cy="1808106"/>
          </a:xfrm>
        </p:spPr>
        <p:txBody>
          <a:bodyPr>
            <a:normAutofit/>
          </a:bodyPr>
          <a:lstStyle>
            <a:lvl1pPr marL="0" indent="0" algn="ctr">
              <a:buFontTx/>
              <a:buNone/>
              <a:defRPr sz="1400">
                <a:solidFill>
                  <a:srgbClr val="FFFFFF"/>
                </a:solidFill>
              </a:defRPr>
            </a:lvl1pPr>
          </a:lstStyle>
          <a:p>
            <a:pPr lvl="0"/>
            <a:r>
              <a:rPr lang="en-US"/>
              <a:t>Click to edit Master text styles</a:t>
            </a:r>
          </a:p>
        </p:txBody>
      </p:sp>
      <p:sp>
        <p:nvSpPr>
          <p:cNvPr id="21" name="Text Placeholder 19">
            <a:extLst>
              <a:ext uri="{FF2B5EF4-FFF2-40B4-BE49-F238E27FC236}">
                <a16:creationId xmlns:a16="http://schemas.microsoft.com/office/drawing/2014/main" id="{D54E29DC-938F-7041-951A-A97A91A5FE0B}"/>
              </a:ext>
            </a:extLst>
          </p:cNvPr>
          <p:cNvSpPr>
            <a:spLocks noGrp="1"/>
          </p:cNvSpPr>
          <p:nvPr>
            <p:ph type="body" sz="quarter" idx="13"/>
          </p:nvPr>
        </p:nvSpPr>
        <p:spPr>
          <a:xfrm>
            <a:off x="3834058" y="3958500"/>
            <a:ext cx="1828800" cy="1808106"/>
          </a:xfrm>
        </p:spPr>
        <p:txBody>
          <a:bodyPr>
            <a:normAutofit/>
          </a:bodyPr>
          <a:lstStyle>
            <a:lvl1pPr marL="0" indent="0" algn="ctr">
              <a:buFontTx/>
              <a:buNone/>
              <a:defRPr sz="1400">
                <a:solidFill>
                  <a:srgbClr val="FFFFFF"/>
                </a:solidFill>
              </a:defRPr>
            </a:lvl1pPr>
          </a:lstStyle>
          <a:p>
            <a:pPr lvl="0"/>
            <a:r>
              <a:rPr lang="en-US"/>
              <a:t>Click to edit Master text styles</a:t>
            </a:r>
          </a:p>
        </p:txBody>
      </p:sp>
      <p:sp>
        <p:nvSpPr>
          <p:cNvPr id="22" name="Text Placeholder 19">
            <a:extLst>
              <a:ext uri="{FF2B5EF4-FFF2-40B4-BE49-F238E27FC236}">
                <a16:creationId xmlns:a16="http://schemas.microsoft.com/office/drawing/2014/main" id="{9918A752-0F72-AB4A-8861-F716CFA24762}"/>
              </a:ext>
            </a:extLst>
          </p:cNvPr>
          <p:cNvSpPr>
            <a:spLocks noGrp="1"/>
          </p:cNvSpPr>
          <p:nvPr>
            <p:ph type="body" sz="quarter" idx="14"/>
          </p:nvPr>
        </p:nvSpPr>
        <p:spPr>
          <a:xfrm>
            <a:off x="6336629" y="3958500"/>
            <a:ext cx="1828800" cy="1808106"/>
          </a:xfrm>
        </p:spPr>
        <p:txBody>
          <a:bodyPr>
            <a:normAutofit/>
          </a:bodyPr>
          <a:lstStyle>
            <a:lvl1pPr marL="0" indent="0" algn="ctr">
              <a:buFontTx/>
              <a:buNone/>
              <a:defRPr sz="1400">
                <a:solidFill>
                  <a:srgbClr val="FFFFFF"/>
                </a:solidFill>
              </a:defRPr>
            </a:lvl1pPr>
          </a:lstStyle>
          <a:p>
            <a:pPr lvl="0"/>
            <a:r>
              <a:rPr lang="en-US"/>
              <a:t>Click to edit Master text styles</a:t>
            </a:r>
          </a:p>
        </p:txBody>
      </p:sp>
      <p:sp>
        <p:nvSpPr>
          <p:cNvPr id="23" name="Text Placeholder 19">
            <a:extLst>
              <a:ext uri="{FF2B5EF4-FFF2-40B4-BE49-F238E27FC236}">
                <a16:creationId xmlns:a16="http://schemas.microsoft.com/office/drawing/2014/main" id="{9EC9B96E-1FA7-CA4F-A655-7296E2D115BC}"/>
              </a:ext>
            </a:extLst>
          </p:cNvPr>
          <p:cNvSpPr>
            <a:spLocks noGrp="1"/>
          </p:cNvSpPr>
          <p:nvPr>
            <p:ph type="body" sz="quarter" idx="15"/>
          </p:nvPr>
        </p:nvSpPr>
        <p:spPr>
          <a:xfrm>
            <a:off x="8839200" y="3958203"/>
            <a:ext cx="1828800" cy="1808106"/>
          </a:xfrm>
        </p:spPr>
        <p:txBody>
          <a:bodyPr>
            <a:normAutofit/>
          </a:bodyPr>
          <a:lstStyle>
            <a:lvl1pPr marL="0" indent="0" algn="ctr">
              <a:buFontTx/>
              <a:buNone/>
              <a:defRPr sz="1400">
                <a:solidFill>
                  <a:srgbClr val="FFFFFF"/>
                </a:solidFill>
              </a:defRPr>
            </a:lvl1pPr>
          </a:lstStyle>
          <a:p>
            <a:pPr lvl="0"/>
            <a:r>
              <a:rPr lang="en-US"/>
              <a:t>Click to edit Master text styles</a:t>
            </a:r>
          </a:p>
        </p:txBody>
      </p:sp>
      <p:sp>
        <p:nvSpPr>
          <p:cNvPr id="25" name="Picture Placeholder 24">
            <a:extLst>
              <a:ext uri="{FF2B5EF4-FFF2-40B4-BE49-F238E27FC236}">
                <a16:creationId xmlns:a16="http://schemas.microsoft.com/office/drawing/2014/main" id="{59452F8F-0171-C441-909B-3E00736D1400}"/>
              </a:ext>
            </a:extLst>
          </p:cNvPr>
          <p:cNvSpPr>
            <a:spLocks noGrp="1"/>
          </p:cNvSpPr>
          <p:nvPr>
            <p:ph type="pic" sz="quarter" idx="16"/>
          </p:nvPr>
        </p:nvSpPr>
        <p:spPr>
          <a:xfrm>
            <a:off x="1664493" y="2714597"/>
            <a:ext cx="1090613" cy="1031875"/>
          </a:xfrm>
          <a:prstGeom prst="ellipse">
            <a:avLst/>
          </a:prstGeom>
        </p:spPr>
        <p:txBody>
          <a:bodyPr>
            <a:normAutofit/>
          </a:bodyPr>
          <a:lstStyle>
            <a:lvl1pPr marL="0" indent="0" algn="ctr">
              <a:buFontTx/>
              <a:buNone/>
              <a:defRPr sz="1100">
                <a:solidFill>
                  <a:srgbClr val="FFFFFF"/>
                </a:solidFill>
              </a:defRPr>
            </a:lvl1pPr>
          </a:lstStyle>
          <a:p>
            <a:endParaRPr lang="en-US"/>
          </a:p>
        </p:txBody>
      </p:sp>
      <p:sp>
        <p:nvSpPr>
          <p:cNvPr id="26" name="Picture Placeholder 24">
            <a:extLst>
              <a:ext uri="{FF2B5EF4-FFF2-40B4-BE49-F238E27FC236}">
                <a16:creationId xmlns:a16="http://schemas.microsoft.com/office/drawing/2014/main" id="{438A846F-D643-7D43-9B74-D59A2764B5B2}"/>
              </a:ext>
            </a:extLst>
          </p:cNvPr>
          <p:cNvSpPr>
            <a:spLocks noGrp="1"/>
          </p:cNvSpPr>
          <p:nvPr>
            <p:ph type="pic" sz="quarter" idx="17"/>
          </p:nvPr>
        </p:nvSpPr>
        <p:spPr>
          <a:xfrm>
            <a:off x="4203151" y="2700059"/>
            <a:ext cx="1090613" cy="1031875"/>
          </a:xfrm>
          <a:prstGeom prst="ellipse">
            <a:avLst/>
          </a:prstGeom>
        </p:spPr>
        <p:txBody>
          <a:bodyPr>
            <a:normAutofit/>
          </a:bodyPr>
          <a:lstStyle>
            <a:lvl1pPr marL="0" indent="0" algn="ctr">
              <a:buFontTx/>
              <a:buNone/>
              <a:defRPr sz="1100">
                <a:solidFill>
                  <a:srgbClr val="FFFFFF"/>
                </a:solidFill>
              </a:defRPr>
            </a:lvl1pPr>
          </a:lstStyle>
          <a:p>
            <a:endParaRPr lang="en-US"/>
          </a:p>
        </p:txBody>
      </p:sp>
      <p:sp>
        <p:nvSpPr>
          <p:cNvPr id="27" name="Picture Placeholder 24">
            <a:extLst>
              <a:ext uri="{FF2B5EF4-FFF2-40B4-BE49-F238E27FC236}">
                <a16:creationId xmlns:a16="http://schemas.microsoft.com/office/drawing/2014/main" id="{AE4A4290-8022-9B4C-B981-0812DAC04AE9}"/>
              </a:ext>
            </a:extLst>
          </p:cNvPr>
          <p:cNvSpPr>
            <a:spLocks noGrp="1"/>
          </p:cNvSpPr>
          <p:nvPr>
            <p:ph type="pic" sz="quarter" idx="18"/>
          </p:nvPr>
        </p:nvSpPr>
        <p:spPr>
          <a:xfrm>
            <a:off x="6705722" y="2714597"/>
            <a:ext cx="1090613" cy="1031875"/>
          </a:xfrm>
          <a:prstGeom prst="ellipse">
            <a:avLst/>
          </a:prstGeom>
        </p:spPr>
        <p:txBody>
          <a:bodyPr>
            <a:normAutofit/>
          </a:bodyPr>
          <a:lstStyle>
            <a:lvl1pPr marL="0" indent="0" algn="ctr">
              <a:buFontTx/>
              <a:buNone/>
              <a:defRPr sz="1100">
                <a:solidFill>
                  <a:srgbClr val="FFFFFF"/>
                </a:solidFill>
              </a:defRPr>
            </a:lvl1pPr>
          </a:lstStyle>
          <a:p>
            <a:endParaRPr lang="en-US"/>
          </a:p>
        </p:txBody>
      </p:sp>
      <p:sp>
        <p:nvSpPr>
          <p:cNvPr id="28" name="Picture Placeholder 24">
            <a:extLst>
              <a:ext uri="{FF2B5EF4-FFF2-40B4-BE49-F238E27FC236}">
                <a16:creationId xmlns:a16="http://schemas.microsoft.com/office/drawing/2014/main" id="{0B42A6FC-3B01-7747-811D-0C5C413D2E0A}"/>
              </a:ext>
            </a:extLst>
          </p:cNvPr>
          <p:cNvSpPr>
            <a:spLocks noGrp="1"/>
          </p:cNvSpPr>
          <p:nvPr>
            <p:ph type="pic" sz="quarter" idx="19"/>
          </p:nvPr>
        </p:nvSpPr>
        <p:spPr>
          <a:xfrm>
            <a:off x="9208293" y="2714597"/>
            <a:ext cx="1090613" cy="1031875"/>
          </a:xfrm>
          <a:prstGeom prst="ellipse">
            <a:avLst/>
          </a:prstGeom>
        </p:spPr>
        <p:txBody>
          <a:bodyPr>
            <a:normAutofit/>
          </a:bodyPr>
          <a:lstStyle>
            <a:lvl1pPr marL="0" indent="0" algn="ctr">
              <a:buFontTx/>
              <a:buNone/>
              <a:defRPr sz="1100">
                <a:solidFill>
                  <a:srgbClr val="FFFFFF"/>
                </a:solidFill>
              </a:defRPr>
            </a:lvl1pPr>
          </a:lstStyle>
          <a:p>
            <a:endParaRPr lang="en-US"/>
          </a:p>
        </p:txBody>
      </p:sp>
      <p:sp>
        <p:nvSpPr>
          <p:cNvPr id="18" name="Text Placeholder 6">
            <a:extLst>
              <a:ext uri="{FF2B5EF4-FFF2-40B4-BE49-F238E27FC236}">
                <a16:creationId xmlns:a16="http://schemas.microsoft.com/office/drawing/2014/main" id="{AFE212D4-C902-7C4C-B013-A7637457D074}"/>
              </a:ext>
            </a:extLst>
          </p:cNvPr>
          <p:cNvSpPr>
            <a:spLocks noGrp="1"/>
          </p:cNvSpPr>
          <p:nvPr>
            <p:ph type="body" sz="quarter" idx="20" hasCustomPrompt="1"/>
          </p:nvPr>
        </p:nvSpPr>
        <p:spPr>
          <a:xfrm>
            <a:off x="838200" y="6291263"/>
            <a:ext cx="10515600" cy="255587"/>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3211956743"/>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ingle Chart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FCE7FA-F63F-8A4A-92DA-66F4240F7D04}"/>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C8C6DD-D8BC-4342-9D50-9B2F24F392FA}"/>
              </a:ext>
            </a:extLst>
          </p:cNvPr>
          <p:cNvSpPr>
            <a:spLocks noGrp="1"/>
          </p:cNvSpPr>
          <p:nvPr>
            <p:ph type="ftr" sz="quarter" idx="11"/>
          </p:nvPr>
        </p:nvSpPr>
        <p:spPr/>
        <p:txBody>
          <a:bodyPr/>
          <a:lstStyle>
            <a:lvl1pPr>
              <a:defRPr b="0" i="0">
                <a:latin typeface="Montserrat" pitchFamily="2" charset="77"/>
              </a:defRPr>
            </a:lvl1pPr>
          </a:lstStyle>
          <a:p>
            <a:r>
              <a:rPr lang="en-US"/>
              <a:t>CLICK TO EDIT PRESENTATION TITLE</a:t>
            </a:r>
          </a:p>
        </p:txBody>
      </p:sp>
      <p:sp>
        <p:nvSpPr>
          <p:cNvPr id="6" name="Title 1">
            <a:extLst>
              <a:ext uri="{FF2B5EF4-FFF2-40B4-BE49-F238E27FC236}">
                <a16:creationId xmlns:a16="http://schemas.microsoft.com/office/drawing/2014/main" id="{0002D077-60C9-0F4E-A5B8-B9B338C57C58}"/>
              </a:ext>
            </a:extLst>
          </p:cNvPr>
          <p:cNvSpPr>
            <a:spLocks noGrp="1"/>
          </p:cNvSpPr>
          <p:nvPr>
            <p:ph type="title"/>
          </p:nvPr>
        </p:nvSpPr>
        <p:spPr>
          <a:xfrm>
            <a:off x="841248" y="1261872"/>
            <a:ext cx="10515600" cy="657681"/>
          </a:xfrm>
        </p:spPr>
        <p:txBody>
          <a:bodyPr anchor="t" anchorCtr="0">
            <a:noAutofit/>
          </a:bodyPr>
          <a:lstStyle>
            <a:lvl1pPr>
              <a:defRPr sz="4400"/>
            </a:lvl1pPr>
          </a:lstStyle>
          <a:p>
            <a:r>
              <a:rPr lang="en-US"/>
              <a:t>Click to edit Master title style</a:t>
            </a:r>
          </a:p>
        </p:txBody>
      </p:sp>
      <p:sp>
        <p:nvSpPr>
          <p:cNvPr id="7" name="Subtitle 2">
            <a:extLst>
              <a:ext uri="{FF2B5EF4-FFF2-40B4-BE49-F238E27FC236}">
                <a16:creationId xmlns:a16="http://schemas.microsoft.com/office/drawing/2014/main" id="{035B9898-1DF0-2943-AEAD-22315FF77CD4}"/>
              </a:ext>
            </a:extLst>
          </p:cNvPr>
          <p:cNvSpPr>
            <a:spLocks noGrp="1"/>
          </p:cNvSpPr>
          <p:nvPr>
            <p:ph type="subTitle" idx="1" hasCustomPrompt="1"/>
          </p:nvPr>
        </p:nvSpPr>
        <p:spPr>
          <a:xfrm>
            <a:off x="838199" y="2387601"/>
            <a:ext cx="5257801" cy="3735404"/>
          </a:xfrm>
        </p:spPr>
        <p:txBody>
          <a:bodyPr anchor="t" anchorCtr="0">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pic>
        <p:nvPicPr>
          <p:cNvPr id="10" name="Picture 9">
            <a:extLst>
              <a:ext uri="{FF2B5EF4-FFF2-40B4-BE49-F238E27FC236}">
                <a16:creationId xmlns:a16="http://schemas.microsoft.com/office/drawing/2014/main" id="{E93B3D29-2884-2449-BD9E-848C7E54A5D3}"/>
              </a:ext>
            </a:extLst>
          </p:cNvPr>
          <p:cNvPicPr>
            <a:picLocks noChangeAspect="1"/>
          </p:cNvPicPr>
          <p:nvPr userDrawn="1"/>
        </p:nvPicPr>
        <p:blipFill>
          <a:blip r:embed="rId2"/>
          <a:stretch>
            <a:fillRect/>
          </a:stretch>
        </p:blipFill>
        <p:spPr>
          <a:xfrm>
            <a:off x="9742990" y="1097403"/>
            <a:ext cx="4122516" cy="5643921"/>
          </a:xfrm>
          <a:prstGeom prst="rect">
            <a:avLst/>
          </a:prstGeom>
        </p:spPr>
      </p:pic>
      <p:sp>
        <p:nvSpPr>
          <p:cNvPr id="9" name="Chart Placeholder 6">
            <a:extLst>
              <a:ext uri="{FF2B5EF4-FFF2-40B4-BE49-F238E27FC236}">
                <a16:creationId xmlns:a16="http://schemas.microsoft.com/office/drawing/2014/main" id="{CA30CB00-61C0-1E4D-A95D-FABFC9E558F0}"/>
              </a:ext>
            </a:extLst>
          </p:cNvPr>
          <p:cNvSpPr>
            <a:spLocks noGrp="1"/>
          </p:cNvSpPr>
          <p:nvPr>
            <p:ph type="chart" sz="quarter" idx="12"/>
          </p:nvPr>
        </p:nvSpPr>
        <p:spPr>
          <a:xfrm>
            <a:off x="6180880" y="2387601"/>
            <a:ext cx="5172920" cy="3735403"/>
          </a:xfrm>
          <a:solidFill>
            <a:srgbClr val="FFFFFF"/>
          </a:solidFill>
          <a:ln w="6350">
            <a:solidFill>
              <a:schemeClr val="tx1"/>
            </a:solidFill>
          </a:ln>
        </p:spPr>
        <p:txBody>
          <a:bodyPr/>
          <a:lstStyle>
            <a:lvl1pPr marL="0" indent="0" algn="ctr">
              <a:buFontTx/>
              <a:buNone/>
              <a:defRPr/>
            </a:lvl1pPr>
          </a:lstStyle>
          <a:p>
            <a:endParaRPr lang="en-US"/>
          </a:p>
        </p:txBody>
      </p:sp>
      <p:sp>
        <p:nvSpPr>
          <p:cNvPr id="11" name="Text Placeholder 6">
            <a:extLst>
              <a:ext uri="{FF2B5EF4-FFF2-40B4-BE49-F238E27FC236}">
                <a16:creationId xmlns:a16="http://schemas.microsoft.com/office/drawing/2014/main" id="{BCB4298A-BA00-F54E-BFDF-8A63B62D0969}"/>
              </a:ext>
            </a:extLst>
          </p:cNvPr>
          <p:cNvSpPr>
            <a:spLocks noGrp="1"/>
          </p:cNvSpPr>
          <p:nvPr>
            <p:ph type="body" sz="quarter" idx="13" hasCustomPrompt="1"/>
          </p:nvPr>
        </p:nvSpPr>
        <p:spPr>
          <a:xfrm>
            <a:off x="838200" y="6291263"/>
            <a:ext cx="10515600" cy="255587"/>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2383574333"/>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Horizontal Photo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FCE7FA-F63F-8A4A-92DA-66F4240F7D04}"/>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C8C6DD-D8BC-4342-9D50-9B2F24F392FA}"/>
              </a:ext>
            </a:extLst>
          </p:cNvPr>
          <p:cNvSpPr>
            <a:spLocks noGrp="1"/>
          </p:cNvSpPr>
          <p:nvPr>
            <p:ph type="ftr" sz="quarter" idx="11"/>
          </p:nvPr>
        </p:nvSpPr>
        <p:spPr/>
        <p:txBody>
          <a:bodyPr/>
          <a:lstStyle>
            <a:lvl1pPr>
              <a:defRPr b="0" i="0">
                <a:latin typeface="Montserrat" pitchFamily="2" charset="77"/>
              </a:defRPr>
            </a:lvl1pPr>
          </a:lstStyle>
          <a:p>
            <a:r>
              <a:rPr lang="en-US"/>
              <a:t>CLICK TO EDIT PRESENTATION TITLE</a:t>
            </a:r>
          </a:p>
        </p:txBody>
      </p:sp>
      <p:sp>
        <p:nvSpPr>
          <p:cNvPr id="6" name="Title 1">
            <a:extLst>
              <a:ext uri="{FF2B5EF4-FFF2-40B4-BE49-F238E27FC236}">
                <a16:creationId xmlns:a16="http://schemas.microsoft.com/office/drawing/2014/main" id="{0002D077-60C9-0F4E-A5B8-B9B338C57C58}"/>
              </a:ext>
            </a:extLst>
          </p:cNvPr>
          <p:cNvSpPr>
            <a:spLocks noGrp="1"/>
          </p:cNvSpPr>
          <p:nvPr>
            <p:ph type="title"/>
          </p:nvPr>
        </p:nvSpPr>
        <p:spPr>
          <a:xfrm>
            <a:off x="841248" y="1261872"/>
            <a:ext cx="10515600" cy="657681"/>
          </a:xfrm>
        </p:spPr>
        <p:txBody>
          <a:bodyPr anchor="t" anchorCtr="0">
            <a:noAutofit/>
          </a:bodyPr>
          <a:lstStyle>
            <a:lvl1pPr>
              <a:defRPr sz="4400"/>
            </a:lvl1pPr>
          </a:lstStyle>
          <a:p>
            <a:r>
              <a:rPr lang="en-US"/>
              <a:t>Click to edit Master title style</a:t>
            </a:r>
          </a:p>
        </p:txBody>
      </p:sp>
      <p:sp>
        <p:nvSpPr>
          <p:cNvPr id="7" name="Subtitle 2">
            <a:extLst>
              <a:ext uri="{FF2B5EF4-FFF2-40B4-BE49-F238E27FC236}">
                <a16:creationId xmlns:a16="http://schemas.microsoft.com/office/drawing/2014/main" id="{035B9898-1DF0-2943-AEAD-22315FF77CD4}"/>
              </a:ext>
            </a:extLst>
          </p:cNvPr>
          <p:cNvSpPr>
            <a:spLocks noGrp="1"/>
          </p:cNvSpPr>
          <p:nvPr>
            <p:ph type="subTitle" idx="1" hasCustomPrompt="1"/>
          </p:nvPr>
        </p:nvSpPr>
        <p:spPr>
          <a:xfrm>
            <a:off x="838199" y="2377441"/>
            <a:ext cx="5257801" cy="3745564"/>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pic>
        <p:nvPicPr>
          <p:cNvPr id="10" name="Picture 9">
            <a:extLst>
              <a:ext uri="{FF2B5EF4-FFF2-40B4-BE49-F238E27FC236}">
                <a16:creationId xmlns:a16="http://schemas.microsoft.com/office/drawing/2014/main" id="{E93B3D29-2884-2449-BD9E-848C7E54A5D3}"/>
              </a:ext>
            </a:extLst>
          </p:cNvPr>
          <p:cNvPicPr>
            <a:picLocks noChangeAspect="1"/>
          </p:cNvPicPr>
          <p:nvPr userDrawn="1"/>
        </p:nvPicPr>
        <p:blipFill>
          <a:blip r:embed="rId2"/>
          <a:stretch>
            <a:fillRect/>
          </a:stretch>
        </p:blipFill>
        <p:spPr>
          <a:xfrm>
            <a:off x="9742990" y="1097403"/>
            <a:ext cx="4122516" cy="5643921"/>
          </a:xfrm>
          <a:prstGeom prst="rect">
            <a:avLst/>
          </a:prstGeom>
        </p:spPr>
      </p:pic>
      <p:sp>
        <p:nvSpPr>
          <p:cNvPr id="11" name="Picture Placeholder 10">
            <a:extLst>
              <a:ext uri="{FF2B5EF4-FFF2-40B4-BE49-F238E27FC236}">
                <a16:creationId xmlns:a16="http://schemas.microsoft.com/office/drawing/2014/main" id="{73ED6103-3B6B-C742-AFA8-42EFF1DC824A}"/>
              </a:ext>
            </a:extLst>
          </p:cNvPr>
          <p:cNvSpPr>
            <a:spLocks noGrp="1"/>
          </p:cNvSpPr>
          <p:nvPr>
            <p:ph type="pic" sz="quarter" idx="12"/>
          </p:nvPr>
        </p:nvSpPr>
        <p:spPr>
          <a:xfrm>
            <a:off x="6221413" y="2377424"/>
            <a:ext cx="5132387" cy="3745564"/>
          </a:xfrm>
          <a:solidFill>
            <a:srgbClr val="FFFFFF"/>
          </a:solidFill>
        </p:spPr>
        <p:txBody>
          <a:bodyPr/>
          <a:lstStyle>
            <a:lvl1pPr marL="0" indent="0" algn="ctr">
              <a:buFontTx/>
              <a:buNone/>
              <a:defRPr/>
            </a:lvl1pPr>
          </a:lstStyle>
          <a:p>
            <a:endParaRPr lang="en-US"/>
          </a:p>
        </p:txBody>
      </p:sp>
      <p:sp>
        <p:nvSpPr>
          <p:cNvPr id="12" name="Text Placeholder 6">
            <a:extLst>
              <a:ext uri="{FF2B5EF4-FFF2-40B4-BE49-F238E27FC236}">
                <a16:creationId xmlns:a16="http://schemas.microsoft.com/office/drawing/2014/main" id="{CD275319-660D-EA4F-B58A-AE7715344F28}"/>
              </a:ext>
            </a:extLst>
          </p:cNvPr>
          <p:cNvSpPr>
            <a:spLocks noGrp="1"/>
          </p:cNvSpPr>
          <p:nvPr>
            <p:ph type="body" sz="quarter" idx="13" hasCustomPrompt="1"/>
          </p:nvPr>
        </p:nvSpPr>
        <p:spPr>
          <a:xfrm>
            <a:off x="838200" y="6291263"/>
            <a:ext cx="10515600" cy="255587"/>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1145126913"/>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D5F828B-BBFA-4040-BBE8-1C592E428524}"/>
              </a:ext>
            </a:extLst>
          </p:cNvPr>
          <p:cNvSpPr>
            <a:spLocks noGrp="1"/>
          </p:cNvSpPr>
          <p:nvPr>
            <p:ph sz="half" idx="1"/>
          </p:nvPr>
        </p:nvSpPr>
        <p:spPr>
          <a:xfrm>
            <a:off x="365760" y="1435431"/>
            <a:ext cx="5654040" cy="47415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F8DE938-07BF-480A-9FCC-B3E866912E08}"/>
              </a:ext>
            </a:extLst>
          </p:cNvPr>
          <p:cNvSpPr>
            <a:spLocks noGrp="1"/>
          </p:cNvSpPr>
          <p:nvPr>
            <p:ph sz="half" idx="2"/>
          </p:nvPr>
        </p:nvSpPr>
        <p:spPr>
          <a:xfrm>
            <a:off x="6172200" y="1435431"/>
            <a:ext cx="5558246" cy="47415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8EDE0C3-E42F-48F9-8115-0CB4AEDF30C6}"/>
              </a:ext>
            </a:extLst>
          </p:cNvPr>
          <p:cNvSpPr>
            <a:spLocks noGrp="1"/>
          </p:cNvSpPr>
          <p:nvPr>
            <p:ph type="dt" sz="half" idx="10"/>
          </p:nvPr>
        </p:nvSpPr>
        <p:spPr/>
        <p:txBody>
          <a:bodyPr/>
          <a:lstStyle/>
          <a:p>
            <a:fld id="{2E76EB32-FE09-4280-85FD-B5AA2BE5A68C}" type="datetimeFigureOut">
              <a:rPr lang="en-US" smtClean="0"/>
              <a:t>10/7/2024</a:t>
            </a:fld>
            <a:endParaRPr lang="en-US"/>
          </a:p>
        </p:txBody>
      </p:sp>
      <p:sp>
        <p:nvSpPr>
          <p:cNvPr id="6" name="Footer Placeholder 5">
            <a:extLst>
              <a:ext uri="{FF2B5EF4-FFF2-40B4-BE49-F238E27FC236}">
                <a16:creationId xmlns:a16="http://schemas.microsoft.com/office/drawing/2014/main" id="{F9459CB2-24B4-4361-A43B-654049F409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D82CE2-4529-49EC-87EB-2B41F59506BE}"/>
              </a:ext>
            </a:extLst>
          </p:cNvPr>
          <p:cNvSpPr>
            <a:spLocks noGrp="1"/>
          </p:cNvSpPr>
          <p:nvPr>
            <p:ph type="sldNum" sz="quarter" idx="12"/>
          </p:nvPr>
        </p:nvSpPr>
        <p:spPr/>
        <p:txBody>
          <a:bodyPr/>
          <a:lstStyle/>
          <a:p>
            <a:fld id="{2E74F6C5-A229-4C05-8B7A-4CD3DF4D8BA7}" type="slidenum">
              <a:rPr lang="en-US" smtClean="0"/>
              <a:t>‹#›</a:t>
            </a:fld>
            <a:endParaRPr lang="en-US"/>
          </a:p>
        </p:txBody>
      </p:sp>
      <p:graphicFrame>
        <p:nvGraphicFramePr>
          <p:cNvPr id="8" name="Table 7">
            <a:extLst>
              <a:ext uri="{FF2B5EF4-FFF2-40B4-BE49-F238E27FC236}">
                <a16:creationId xmlns:a16="http://schemas.microsoft.com/office/drawing/2014/main" id="{371F913B-D2EB-4B26-8E95-0F76E10FE922}"/>
              </a:ext>
            </a:extLst>
          </p:cNvPr>
          <p:cNvGraphicFramePr>
            <a:graphicFrameLocks noGrp="1"/>
          </p:cNvGraphicFramePr>
          <p:nvPr userDrawn="1">
            <p:extLst>
              <p:ext uri="{D42A27DB-BD31-4B8C-83A1-F6EECF244321}">
                <p14:modId xmlns:p14="http://schemas.microsoft.com/office/powerpoint/2010/main" val="2801672827"/>
              </p:ext>
            </p:extLst>
          </p:nvPr>
        </p:nvGraphicFramePr>
        <p:xfrm>
          <a:off x="0" y="0"/>
          <a:ext cx="12192000" cy="1256044"/>
        </p:xfrm>
        <a:graphic>
          <a:graphicData uri="http://schemas.openxmlformats.org/drawingml/2006/table">
            <a:tbl>
              <a:tblPr firstRow="1" bandRow="1">
                <a:tableStyleId>{5C22544A-7EE6-4342-B048-85BDC9FD1C3A}</a:tableStyleId>
              </a:tblPr>
              <a:tblGrid>
                <a:gridCol w="12192000">
                  <a:extLst>
                    <a:ext uri="{9D8B030D-6E8A-4147-A177-3AD203B41FA5}">
                      <a16:colId xmlns:a16="http://schemas.microsoft.com/office/drawing/2014/main" val="89350026"/>
                    </a:ext>
                  </a:extLst>
                </a:gridCol>
              </a:tblGrid>
              <a:tr h="1256044">
                <a:tc>
                  <a:txBody>
                    <a:bodyPr/>
                    <a:lstStyle/>
                    <a:p>
                      <a:pPr algn="l"/>
                      <a:endParaRPr lang="en-US" sz="3600" b="1" kern="1200">
                        <a:solidFill>
                          <a:schemeClr val="lt1"/>
                        </a:solidFill>
                        <a:latin typeface="Tiempos Headline Regular" panose="02020503060303060403" pitchFamily="18" charset="0"/>
                        <a:ea typeface="+mn-ea"/>
                        <a:cs typeface="Arial" panose="020B0604020202020204" pitchFamily="34" charset="0"/>
                      </a:endParaRPr>
                    </a:p>
                  </a:txBody>
                  <a:tcPr anchor="ctr">
                    <a:solidFill>
                      <a:srgbClr val="319C8A"/>
                    </a:solidFill>
                  </a:tcPr>
                </a:tc>
                <a:extLst>
                  <a:ext uri="{0D108BD9-81ED-4DB2-BD59-A6C34878D82A}">
                    <a16:rowId xmlns:a16="http://schemas.microsoft.com/office/drawing/2014/main" val="1834515696"/>
                  </a:ext>
                </a:extLst>
              </a:tr>
            </a:tbl>
          </a:graphicData>
        </a:graphic>
      </p:graphicFrame>
      <p:pic>
        <p:nvPicPr>
          <p:cNvPr id="9" name="Picture 8" descr="A picture containing icon&#10;&#10;Description automatically generated">
            <a:extLst>
              <a:ext uri="{FF2B5EF4-FFF2-40B4-BE49-F238E27FC236}">
                <a16:creationId xmlns:a16="http://schemas.microsoft.com/office/drawing/2014/main" id="{ADFB166C-3D40-44A5-9511-0B543A9DA7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8347" y="5838161"/>
            <a:ext cx="2886618" cy="700751"/>
          </a:xfrm>
          <a:prstGeom prst="rect">
            <a:avLst/>
          </a:prstGeom>
        </p:spPr>
      </p:pic>
      <p:sp>
        <p:nvSpPr>
          <p:cNvPr id="10" name="Title 1">
            <a:extLst>
              <a:ext uri="{FF2B5EF4-FFF2-40B4-BE49-F238E27FC236}">
                <a16:creationId xmlns:a16="http://schemas.microsoft.com/office/drawing/2014/main" id="{34B8363A-0AAE-4372-A86E-8F752C333DAB}"/>
              </a:ext>
            </a:extLst>
          </p:cNvPr>
          <p:cNvSpPr>
            <a:spLocks noGrp="1"/>
          </p:cNvSpPr>
          <p:nvPr>
            <p:ph type="title"/>
          </p:nvPr>
        </p:nvSpPr>
        <p:spPr>
          <a:xfrm>
            <a:off x="328267" y="221973"/>
            <a:ext cx="10515600" cy="918127"/>
          </a:xfrm>
        </p:spPr>
        <p:txBody>
          <a:bodyPr anchor="ctr">
            <a:normAutofit/>
          </a:bodyPr>
          <a:lstStyle>
            <a:lvl1pPr>
              <a:defRPr sz="3600">
                <a:solidFill>
                  <a:schemeClr val="bg1"/>
                </a:solidFill>
              </a:defRPr>
            </a:lvl1pPr>
          </a:lstStyle>
          <a:p>
            <a:r>
              <a:rPr lang="en-US"/>
              <a:t>Click to edit Master title style</a:t>
            </a:r>
          </a:p>
        </p:txBody>
      </p:sp>
    </p:spTree>
    <p:extLst>
      <p:ext uri="{BB962C8B-B14F-4D97-AF65-F5344CB8AC3E}">
        <p14:creationId xmlns:p14="http://schemas.microsoft.com/office/powerpoint/2010/main" val="13514128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ell Phone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FCE7FA-F63F-8A4A-92DA-66F4240F7D04}"/>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C8C6DD-D8BC-4342-9D50-9B2F24F392FA}"/>
              </a:ext>
            </a:extLst>
          </p:cNvPr>
          <p:cNvSpPr>
            <a:spLocks noGrp="1"/>
          </p:cNvSpPr>
          <p:nvPr>
            <p:ph type="ftr" sz="quarter" idx="11"/>
          </p:nvPr>
        </p:nvSpPr>
        <p:spPr/>
        <p:txBody>
          <a:bodyPr/>
          <a:lstStyle>
            <a:lvl1pPr>
              <a:defRPr b="0" i="0">
                <a:latin typeface="Montserrat" pitchFamily="2" charset="77"/>
              </a:defRPr>
            </a:lvl1pPr>
          </a:lstStyle>
          <a:p>
            <a:r>
              <a:rPr lang="en-US"/>
              <a:t>CLICK TO EDIT PRESENTATION TITLE</a:t>
            </a:r>
          </a:p>
        </p:txBody>
      </p:sp>
      <p:sp>
        <p:nvSpPr>
          <p:cNvPr id="6" name="Title 1">
            <a:extLst>
              <a:ext uri="{FF2B5EF4-FFF2-40B4-BE49-F238E27FC236}">
                <a16:creationId xmlns:a16="http://schemas.microsoft.com/office/drawing/2014/main" id="{0002D077-60C9-0F4E-A5B8-B9B338C57C58}"/>
              </a:ext>
            </a:extLst>
          </p:cNvPr>
          <p:cNvSpPr>
            <a:spLocks noGrp="1"/>
          </p:cNvSpPr>
          <p:nvPr>
            <p:ph type="title" hasCustomPrompt="1"/>
          </p:nvPr>
        </p:nvSpPr>
        <p:spPr>
          <a:xfrm>
            <a:off x="841247" y="1261872"/>
            <a:ext cx="6855917" cy="657681"/>
          </a:xfrm>
        </p:spPr>
        <p:txBody>
          <a:bodyPr anchor="t" anchorCtr="0">
            <a:noAutofit/>
          </a:bodyPr>
          <a:lstStyle>
            <a:lvl1pPr>
              <a:defRPr sz="4400"/>
            </a:lvl1pPr>
          </a:lstStyle>
          <a:p>
            <a:r>
              <a:rPr lang="en-US"/>
              <a:t>Click to edit title style</a:t>
            </a:r>
          </a:p>
        </p:txBody>
      </p:sp>
      <p:sp>
        <p:nvSpPr>
          <p:cNvPr id="7" name="Subtitle 2">
            <a:extLst>
              <a:ext uri="{FF2B5EF4-FFF2-40B4-BE49-F238E27FC236}">
                <a16:creationId xmlns:a16="http://schemas.microsoft.com/office/drawing/2014/main" id="{035B9898-1DF0-2943-AEAD-22315FF77CD4}"/>
              </a:ext>
            </a:extLst>
          </p:cNvPr>
          <p:cNvSpPr>
            <a:spLocks noGrp="1"/>
          </p:cNvSpPr>
          <p:nvPr>
            <p:ph type="subTitle" idx="1" hasCustomPrompt="1"/>
          </p:nvPr>
        </p:nvSpPr>
        <p:spPr>
          <a:xfrm>
            <a:off x="838199" y="2367281"/>
            <a:ext cx="6855917" cy="3755724"/>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pic>
        <p:nvPicPr>
          <p:cNvPr id="10" name="Picture 9">
            <a:extLst>
              <a:ext uri="{FF2B5EF4-FFF2-40B4-BE49-F238E27FC236}">
                <a16:creationId xmlns:a16="http://schemas.microsoft.com/office/drawing/2014/main" id="{E93B3D29-2884-2449-BD9E-848C7E54A5D3}"/>
              </a:ext>
            </a:extLst>
          </p:cNvPr>
          <p:cNvPicPr>
            <a:picLocks noChangeAspect="1"/>
          </p:cNvPicPr>
          <p:nvPr userDrawn="1"/>
        </p:nvPicPr>
        <p:blipFill>
          <a:blip r:embed="rId2"/>
          <a:stretch>
            <a:fillRect/>
          </a:stretch>
        </p:blipFill>
        <p:spPr>
          <a:xfrm>
            <a:off x="9742990" y="1097403"/>
            <a:ext cx="4122516" cy="5643921"/>
          </a:xfrm>
          <a:prstGeom prst="rect">
            <a:avLst/>
          </a:prstGeom>
        </p:spPr>
      </p:pic>
      <p:sp>
        <p:nvSpPr>
          <p:cNvPr id="13" name="Picture Placeholder 12">
            <a:extLst>
              <a:ext uri="{FF2B5EF4-FFF2-40B4-BE49-F238E27FC236}">
                <a16:creationId xmlns:a16="http://schemas.microsoft.com/office/drawing/2014/main" id="{CF2C7142-FEA0-8645-8FFE-4A1FE4A40804}"/>
              </a:ext>
            </a:extLst>
          </p:cNvPr>
          <p:cNvSpPr>
            <a:spLocks noGrp="1"/>
          </p:cNvSpPr>
          <p:nvPr>
            <p:ph type="pic" sz="quarter" idx="13"/>
          </p:nvPr>
        </p:nvSpPr>
        <p:spPr>
          <a:xfrm>
            <a:off x="8410233" y="896112"/>
            <a:ext cx="2940520" cy="5620434"/>
          </a:xfrm>
          <a:prstGeom prst="roundRect">
            <a:avLst>
              <a:gd name="adj" fmla="val 20035"/>
            </a:avLst>
          </a:prstGeom>
          <a:solidFill>
            <a:srgbClr val="FFFFFF"/>
          </a:solidFill>
        </p:spPr>
        <p:txBody>
          <a:bodyPr/>
          <a:lstStyle>
            <a:lvl1pPr marL="0" indent="0" algn="ctr">
              <a:buFontTx/>
              <a:buNone/>
              <a:defRPr/>
            </a:lvl1pPr>
          </a:lstStyle>
          <a:p>
            <a:endParaRPr lang="en-US"/>
          </a:p>
        </p:txBody>
      </p:sp>
      <p:sp>
        <p:nvSpPr>
          <p:cNvPr id="11" name="Picture Placeholder 10">
            <a:extLst>
              <a:ext uri="{FF2B5EF4-FFF2-40B4-BE49-F238E27FC236}">
                <a16:creationId xmlns:a16="http://schemas.microsoft.com/office/drawing/2014/main" id="{73ED6103-3B6B-C742-AFA8-42EFF1DC824A}"/>
              </a:ext>
            </a:extLst>
          </p:cNvPr>
          <p:cNvSpPr>
            <a:spLocks noGrp="1"/>
          </p:cNvSpPr>
          <p:nvPr>
            <p:ph type="pic" sz="quarter" idx="12"/>
          </p:nvPr>
        </p:nvSpPr>
        <p:spPr>
          <a:xfrm>
            <a:off x="8335272" y="685706"/>
            <a:ext cx="3090442" cy="5955568"/>
          </a:xfrm>
          <a:noFill/>
        </p:spPr>
        <p:txBody>
          <a:bodyPr/>
          <a:lstStyle>
            <a:lvl1pPr marL="0" indent="0" algn="ctr">
              <a:buFontTx/>
              <a:buNone/>
              <a:defRPr/>
            </a:lvl1pPr>
          </a:lstStyle>
          <a:p>
            <a:endParaRPr lang="en-US"/>
          </a:p>
        </p:txBody>
      </p:sp>
      <p:sp>
        <p:nvSpPr>
          <p:cNvPr id="12" name="Text Placeholder 6">
            <a:extLst>
              <a:ext uri="{FF2B5EF4-FFF2-40B4-BE49-F238E27FC236}">
                <a16:creationId xmlns:a16="http://schemas.microsoft.com/office/drawing/2014/main" id="{1C669E9F-BB38-3F42-86E9-8195F80F0827}"/>
              </a:ext>
            </a:extLst>
          </p:cNvPr>
          <p:cNvSpPr>
            <a:spLocks noGrp="1"/>
          </p:cNvSpPr>
          <p:nvPr>
            <p:ph type="body" sz="quarter" idx="14" hasCustomPrompt="1"/>
          </p:nvPr>
        </p:nvSpPr>
        <p:spPr>
          <a:xfrm>
            <a:off x="838200" y="6287785"/>
            <a:ext cx="6855916" cy="259066"/>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1924583224"/>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ablet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FCE7FA-F63F-8A4A-92DA-66F4240F7D04}"/>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C8C6DD-D8BC-4342-9D50-9B2F24F392FA}"/>
              </a:ext>
            </a:extLst>
          </p:cNvPr>
          <p:cNvSpPr>
            <a:spLocks noGrp="1"/>
          </p:cNvSpPr>
          <p:nvPr>
            <p:ph type="ftr" sz="quarter" idx="11"/>
          </p:nvPr>
        </p:nvSpPr>
        <p:spPr/>
        <p:txBody>
          <a:bodyPr/>
          <a:lstStyle>
            <a:lvl1pPr>
              <a:defRPr b="0" i="0">
                <a:latin typeface="Montserrat" pitchFamily="2" charset="77"/>
              </a:defRPr>
            </a:lvl1pPr>
          </a:lstStyle>
          <a:p>
            <a:r>
              <a:rPr lang="en-US"/>
              <a:t>CLICK TO EDIT PRESENTATION TITLE</a:t>
            </a:r>
          </a:p>
        </p:txBody>
      </p:sp>
      <p:sp>
        <p:nvSpPr>
          <p:cNvPr id="6" name="Title 1">
            <a:extLst>
              <a:ext uri="{FF2B5EF4-FFF2-40B4-BE49-F238E27FC236}">
                <a16:creationId xmlns:a16="http://schemas.microsoft.com/office/drawing/2014/main" id="{0002D077-60C9-0F4E-A5B8-B9B338C57C58}"/>
              </a:ext>
            </a:extLst>
          </p:cNvPr>
          <p:cNvSpPr>
            <a:spLocks noGrp="1"/>
          </p:cNvSpPr>
          <p:nvPr>
            <p:ph type="title" hasCustomPrompt="1"/>
          </p:nvPr>
        </p:nvSpPr>
        <p:spPr>
          <a:xfrm>
            <a:off x="841247" y="1261872"/>
            <a:ext cx="6855917" cy="657681"/>
          </a:xfrm>
        </p:spPr>
        <p:txBody>
          <a:bodyPr anchor="t" anchorCtr="0">
            <a:noAutofit/>
          </a:bodyPr>
          <a:lstStyle>
            <a:lvl1pPr>
              <a:defRPr sz="4400"/>
            </a:lvl1pPr>
          </a:lstStyle>
          <a:p>
            <a:r>
              <a:rPr lang="en-US"/>
              <a:t>Click to edit title style</a:t>
            </a:r>
          </a:p>
        </p:txBody>
      </p:sp>
      <p:sp>
        <p:nvSpPr>
          <p:cNvPr id="7" name="Subtitle 2">
            <a:extLst>
              <a:ext uri="{FF2B5EF4-FFF2-40B4-BE49-F238E27FC236}">
                <a16:creationId xmlns:a16="http://schemas.microsoft.com/office/drawing/2014/main" id="{035B9898-1DF0-2943-AEAD-22315FF77CD4}"/>
              </a:ext>
            </a:extLst>
          </p:cNvPr>
          <p:cNvSpPr>
            <a:spLocks noGrp="1"/>
          </p:cNvSpPr>
          <p:nvPr>
            <p:ph type="subTitle" idx="1" hasCustomPrompt="1"/>
          </p:nvPr>
        </p:nvSpPr>
        <p:spPr>
          <a:xfrm>
            <a:off x="838199" y="2377441"/>
            <a:ext cx="6855917" cy="3745564"/>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pic>
        <p:nvPicPr>
          <p:cNvPr id="10" name="Picture 9">
            <a:extLst>
              <a:ext uri="{FF2B5EF4-FFF2-40B4-BE49-F238E27FC236}">
                <a16:creationId xmlns:a16="http://schemas.microsoft.com/office/drawing/2014/main" id="{E93B3D29-2884-2449-BD9E-848C7E54A5D3}"/>
              </a:ext>
            </a:extLst>
          </p:cNvPr>
          <p:cNvPicPr>
            <a:picLocks noChangeAspect="1"/>
          </p:cNvPicPr>
          <p:nvPr userDrawn="1"/>
        </p:nvPicPr>
        <p:blipFill>
          <a:blip r:embed="rId2"/>
          <a:stretch>
            <a:fillRect/>
          </a:stretch>
        </p:blipFill>
        <p:spPr>
          <a:xfrm>
            <a:off x="9742990" y="1097403"/>
            <a:ext cx="4122516" cy="5643921"/>
          </a:xfrm>
          <a:prstGeom prst="rect">
            <a:avLst/>
          </a:prstGeom>
        </p:spPr>
      </p:pic>
      <p:sp>
        <p:nvSpPr>
          <p:cNvPr id="13" name="Picture Placeholder 12">
            <a:extLst>
              <a:ext uri="{FF2B5EF4-FFF2-40B4-BE49-F238E27FC236}">
                <a16:creationId xmlns:a16="http://schemas.microsoft.com/office/drawing/2014/main" id="{CF2C7142-FEA0-8645-8FFE-4A1FE4A40804}"/>
              </a:ext>
            </a:extLst>
          </p:cNvPr>
          <p:cNvSpPr>
            <a:spLocks noGrp="1"/>
          </p:cNvSpPr>
          <p:nvPr>
            <p:ph type="pic" sz="quarter" idx="13"/>
          </p:nvPr>
        </p:nvSpPr>
        <p:spPr>
          <a:xfrm>
            <a:off x="8042551" y="1202724"/>
            <a:ext cx="3308202" cy="4992130"/>
          </a:xfrm>
          <a:prstGeom prst="roundRect">
            <a:avLst>
              <a:gd name="adj" fmla="val 8678"/>
            </a:avLst>
          </a:prstGeom>
          <a:solidFill>
            <a:srgbClr val="FFFFFF"/>
          </a:solidFill>
        </p:spPr>
        <p:txBody>
          <a:bodyPr/>
          <a:lstStyle>
            <a:lvl1pPr marL="0" indent="0" algn="ctr">
              <a:buFontTx/>
              <a:buNone/>
              <a:defRPr/>
            </a:lvl1pPr>
          </a:lstStyle>
          <a:p>
            <a:endParaRPr lang="en-US"/>
          </a:p>
        </p:txBody>
      </p:sp>
      <p:sp>
        <p:nvSpPr>
          <p:cNvPr id="11" name="Picture Placeholder 10">
            <a:extLst>
              <a:ext uri="{FF2B5EF4-FFF2-40B4-BE49-F238E27FC236}">
                <a16:creationId xmlns:a16="http://schemas.microsoft.com/office/drawing/2014/main" id="{73ED6103-3B6B-C742-AFA8-42EFF1DC824A}"/>
              </a:ext>
            </a:extLst>
          </p:cNvPr>
          <p:cNvSpPr>
            <a:spLocks noGrp="1"/>
          </p:cNvSpPr>
          <p:nvPr>
            <p:ph type="pic" sz="quarter" idx="12"/>
          </p:nvPr>
        </p:nvSpPr>
        <p:spPr>
          <a:xfrm>
            <a:off x="7773907" y="815066"/>
            <a:ext cx="3845490" cy="5826208"/>
          </a:xfrm>
          <a:noFill/>
        </p:spPr>
        <p:txBody>
          <a:bodyPr/>
          <a:lstStyle>
            <a:lvl1pPr marL="0" indent="0" algn="ctr">
              <a:buFontTx/>
              <a:buNone/>
              <a:defRPr/>
            </a:lvl1pPr>
          </a:lstStyle>
          <a:p>
            <a:endParaRPr lang="en-US"/>
          </a:p>
        </p:txBody>
      </p:sp>
      <p:sp>
        <p:nvSpPr>
          <p:cNvPr id="12" name="Text Placeholder 6">
            <a:extLst>
              <a:ext uri="{FF2B5EF4-FFF2-40B4-BE49-F238E27FC236}">
                <a16:creationId xmlns:a16="http://schemas.microsoft.com/office/drawing/2014/main" id="{331EE9FD-B5E6-BB48-9CD0-8482A03A4923}"/>
              </a:ext>
            </a:extLst>
          </p:cNvPr>
          <p:cNvSpPr>
            <a:spLocks noGrp="1"/>
          </p:cNvSpPr>
          <p:nvPr>
            <p:ph type="body" sz="quarter" idx="14" hasCustomPrompt="1"/>
          </p:nvPr>
        </p:nvSpPr>
        <p:spPr>
          <a:xfrm>
            <a:off x="838200" y="6291263"/>
            <a:ext cx="6855916" cy="320862"/>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1027854344"/>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Laptop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FCE7FA-F63F-8A4A-92DA-66F4240F7D04}"/>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C8C6DD-D8BC-4342-9D50-9B2F24F392FA}"/>
              </a:ext>
            </a:extLst>
          </p:cNvPr>
          <p:cNvSpPr>
            <a:spLocks noGrp="1"/>
          </p:cNvSpPr>
          <p:nvPr>
            <p:ph type="ftr" sz="quarter" idx="11"/>
          </p:nvPr>
        </p:nvSpPr>
        <p:spPr/>
        <p:txBody>
          <a:bodyPr/>
          <a:lstStyle>
            <a:lvl1pPr>
              <a:defRPr b="0" i="0">
                <a:latin typeface="Montserrat" pitchFamily="2" charset="77"/>
              </a:defRPr>
            </a:lvl1pPr>
          </a:lstStyle>
          <a:p>
            <a:r>
              <a:rPr lang="en-US"/>
              <a:t>CLICK TO EDIT PRESENTATION TITLE</a:t>
            </a:r>
          </a:p>
        </p:txBody>
      </p:sp>
      <p:sp>
        <p:nvSpPr>
          <p:cNvPr id="6" name="Title 1">
            <a:extLst>
              <a:ext uri="{FF2B5EF4-FFF2-40B4-BE49-F238E27FC236}">
                <a16:creationId xmlns:a16="http://schemas.microsoft.com/office/drawing/2014/main" id="{0002D077-60C9-0F4E-A5B8-B9B338C57C58}"/>
              </a:ext>
            </a:extLst>
          </p:cNvPr>
          <p:cNvSpPr>
            <a:spLocks noGrp="1"/>
          </p:cNvSpPr>
          <p:nvPr>
            <p:ph type="title" hasCustomPrompt="1"/>
          </p:nvPr>
        </p:nvSpPr>
        <p:spPr>
          <a:xfrm>
            <a:off x="841247" y="1261872"/>
            <a:ext cx="6855917" cy="657681"/>
          </a:xfrm>
        </p:spPr>
        <p:txBody>
          <a:bodyPr anchor="t" anchorCtr="0">
            <a:noAutofit/>
          </a:bodyPr>
          <a:lstStyle>
            <a:lvl1pPr>
              <a:defRPr sz="4400"/>
            </a:lvl1pPr>
          </a:lstStyle>
          <a:p>
            <a:r>
              <a:rPr lang="en-US"/>
              <a:t>Click to edit title style</a:t>
            </a:r>
          </a:p>
        </p:txBody>
      </p:sp>
      <p:sp>
        <p:nvSpPr>
          <p:cNvPr id="13" name="Picture Placeholder 12">
            <a:extLst>
              <a:ext uri="{FF2B5EF4-FFF2-40B4-BE49-F238E27FC236}">
                <a16:creationId xmlns:a16="http://schemas.microsoft.com/office/drawing/2014/main" id="{CF2C7142-FEA0-8645-8FFE-4A1FE4A40804}"/>
              </a:ext>
            </a:extLst>
          </p:cNvPr>
          <p:cNvSpPr>
            <a:spLocks noGrp="1"/>
          </p:cNvSpPr>
          <p:nvPr>
            <p:ph type="pic" sz="quarter" idx="13"/>
          </p:nvPr>
        </p:nvSpPr>
        <p:spPr>
          <a:xfrm>
            <a:off x="1203767" y="2546295"/>
            <a:ext cx="5000263" cy="3275771"/>
          </a:xfrm>
          <a:prstGeom prst="roundRect">
            <a:avLst>
              <a:gd name="adj" fmla="val 3378"/>
            </a:avLst>
          </a:prstGeom>
          <a:solidFill>
            <a:srgbClr val="FFFFFF"/>
          </a:solidFill>
        </p:spPr>
        <p:txBody>
          <a:bodyPr/>
          <a:lstStyle>
            <a:lvl1pPr marL="0" indent="0" algn="ctr">
              <a:buFontTx/>
              <a:buNone/>
              <a:defRPr/>
            </a:lvl1pPr>
          </a:lstStyle>
          <a:p>
            <a:endParaRPr lang="en-US"/>
          </a:p>
        </p:txBody>
      </p:sp>
      <p:sp>
        <p:nvSpPr>
          <p:cNvPr id="14" name="Rectangle 13">
            <a:extLst>
              <a:ext uri="{FF2B5EF4-FFF2-40B4-BE49-F238E27FC236}">
                <a16:creationId xmlns:a16="http://schemas.microsoft.com/office/drawing/2014/main" id="{0F95509C-9BBA-7C47-8B9B-4443B3B9312A}"/>
              </a:ext>
            </a:extLst>
          </p:cNvPr>
          <p:cNvSpPr/>
          <p:nvPr userDrawn="1"/>
        </p:nvSpPr>
        <p:spPr>
          <a:xfrm>
            <a:off x="7812911" y="613775"/>
            <a:ext cx="4379089" cy="6244225"/>
          </a:xfrm>
          <a:prstGeom prst="rect">
            <a:avLst/>
          </a:prstGeom>
          <a:solidFill>
            <a:srgbClr val="FFFFFF">
              <a:alpha val="4987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ubtitle 2">
            <a:extLst>
              <a:ext uri="{FF2B5EF4-FFF2-40B4-BE49-F238E27FC236}">
                <a16:creationId xmlns:a16="http://schemas.microsoft.com/office/drawing/2014/main" id="{035B9898-1DF0-2943-AEAD-22315FF77CD4}"/>
              </a:ext>
            </a:extLst>
          </p:cNvPr>
          <p:cNvSpPr>
            <a:spLocks noGrp="1"/>
          </p:cNvSpPr>
          <p:nvPr>
            <p:ph type="subTitle" idx="1" hasCustomPrompt="1"/>
          </p:nvPr>
        </p:nvSpPr>
        <p:spPr>
          <a:xfrm>
            <a:off x="8044405" y="1261873"/>
            <a:ext cx="3309395" cy="4861132"/>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11" name="Picture Placeholder 10">
            <a:extLst>
              <a:ext uri="{FF2B5EF4-FFF2-40B4-BE49-F238E27FC236}">
                <a16:creationId xmlns:a16="http://schemas.microsoft.com/office/drawing/2014/main" id="{73ED6103-3B6B-C742-AFA8-42EFF1DC824A}"/>
              </a:ext>
            </a:extLst>
          </p:cNvPr>
          <p:cNvSpPr>
            <a:spLocks noGrp="1"/>
          </p:cNvSpPr>
          <p:nvPr>
            <p:ph type="pic" sz="quarter" idx="12"/>
          </p:nvPr>
        </p:nvSpPr>
        <p:spPr>
          <a:xfrm>
            <a:off x="423715" y="2336422"/>
            <a:ext cx="6648418" cy="3858430"/>
          </a:xfrm>
          <a:noFill/>
        </p:spPr>
        <p:txBody>
          <a:bodyPr/>
          <a:lstStyle>
            <a:lvl1pPr marL="0" indent="0" algn="ctr">
              <a:buFontTx/>
              <a:buNone/>
              <a:defRPr/>
            </a:lvl1pPr>
          </a:lstStyle>
          <a:p>
            <a:endParaRPr lang="en-US"/>
          </a:p>
        </p:txBody>
      </p:sp>
      <p:sp>
        <p:nvSpPr>
          <p:cNvPr id="12" name="Text Placeholder 6">
            <a:extLst>
              <a:ext uri="{FF2B5EF4-FFF2-40B4-BE49-F238E27FC236}">
                <a16:creationId xmlns:a16="http://schemas.microsoft.com/office/drawing/2014/main" id="{1A79DABD-7340-A04F-B0AF-E9C606F6BBB1}"/>
              </a:ext>
            </a:extLst>
          </p:cNvPr>
          <p:cNvSpPr>
            <a:spLocks noGrp="1"/>
          </p:cNvSpPr>
          <p:nvPr>
            <p:ph type="body" sz="quarter" idx="14" hasCustomPrompt="1"/>
          </p:nvPr>
        </p:nvSpPr>
        <p:spPr>
          <a:xfrm>
            <a:off x="838200" y="6291263"/>
            <a:ext cx="6233933" cy="320458"/>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748131135"/>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esktop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FCE7FA-F63F-8A4A-92DA-66F4240F7D04}"/>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C8C6DD-D8BC-4342-9D50-9B2F24F392FA}"/>
              </a:ext>
            </a:extLst>
          </p:cNvPr>
          <p:cNvSpPr>
            <a:spLocks noGrp="1"/>
          </p:cNvSpPr>
          <p:nvPr>
            <p:ph type="ftr" sz="quarter" idx="11"/>
          </p:nvPr>
        </p:nvSpPr>
        <p:spPr/>
        <p:txBody>
          <a:bodyPr/>
          <a:lstStyle>
            <a:lvl1pPr>
              <a:defRPr b="0" i="0">
                <a:latin typeface="Montserrat" pitchFamily="2" charset="77"/>
              </a:defRPr>
            </a:lvl1pPr>
          </a:lstStyle>
          <a:p>
            <a:r>
              <a:rPr lang="en-US"/>
              <a:t>CLICK TO EDIT PRESENTATION TITLE</a:t>
            </a:r>
          </a:p>
        </p:txBody>
      </p:sp>
      <p:sp>
        <p:nvSpPr>
          <p:cNvPr id="6" name="Title 1">
            <a:extLst>
              <a:ext uri="{FF2B5EF4-FFF2-40B4-BE49-F238E27FC236}">
                <a16:creationId xmlns:a16="http://schemas.microsoft.com/office/drawing/2014/main" id="{0002D077-60C9-0F4E-A5B8-B9B338C57C58}"/>
              </a:ext>
            </a:extLst>
          </p:cNvPr>
          <p:cNvSpPr>
            <a:spLocks noGrp="1"/>
          </p:cNvSpPr>
          <p:nvPr>
            <p:ph type="title" hasCustomPrompt="1"/>
          </p:nvPr>
        </p:nvSpPr>
        <p:spPr>
          <a:xfrm>
            <a:off x="841247" y="1261872"/>
            <a:ext cx="6855917" cy="657681"/>
          </a:xfrm>
        </p:spPr>
        <p:txBody>
          <a:bodyPr anchor="t" anchorCtr="0">
            <a:noAutofit/>
          </a:bodyPr>
          <a:lstStyle>
            <a:lvl1pPr>
              <a:defRPr sz="4400"/>
            </a:lvl1pPr>
          </a:lstStyle>
          <a:p>
            <a:r>
              <a:rPr lang="en-US"/>
              <a:t>Click to edit title style</a:t>
            </a:r>
          </a:p>
        </p:txBody>
      </p:sp>
      <p:sp>
        <p:nvSpPr>
          <p:cNvPr id="13" name="Picture Placeholder 12">
            <a:extLst>
              <a:ext uri="{FF2B5EF4-FFF2-40B4-BE49-F238E27FC236}">
                <a16:creationId xmlns:a16="http://schemas.microsoft.com/office/drawing/2014/main" id="{CF2C7142-FEA0-8645-8FFE-4A1FE4A40804}"/>
              </a:ext>
            </a:extLst>
          </p:cNvPr>
          <p:cNvSpPr>
            <a:spLocks noGrp="1"/>
          </p:cNvSpPr>
          <p:nvPr>
            <p:ph type="pic" sz="quarter" idx="13"/>
          </p:nvPr>
        </p:nvSpPr>
        <p:spPr>
          <a:xfrm>
            <a:off x="1447600" y="2546295"/>
            <a:ext cx="4795778" cy="2761880"/>
          </a:xfrm>
          <a:prstGeom prst="roundRect">
            <a:avLst>
              <a:gd name="adj" fmla="val 0"/>
            </a:avLst>
          </a:prstGeom>
          <a:solidFill>
            <a:srgbClr val="FFFFFF"/>
          </a:solidFill>
        </p:spPr>
        <p:txBody>
          <a:bodyPr/>
          <a:lstStyle>
            <a:lvl1pPr marL="0" indent="0" algn="ctr">
              <a:buFontTx/>
              <a:buNone/>
              <a:defRPr/>
            </a:lvl1pPr>
          </a:lstStyle>
          <a:p>
            <a:endParaRPr lang="en-US"/>
          </a:p>
        </p:txBody>
      </p:sp>
      <p:sp>
        <p:nvSpPr>
          <p:cNvPr id="14" name="Rectangle 13">
            <a:extLst>
              <a:ext uri="{FF2B5EF4-FFF2-40B4-BE49-F238E27FC236}">
                <a16:creationId xmlns:a16="http://schemas.microsoft.com/office/drawing/2014/main" id="{0F95509C-9BBA-7C47-8B9B-4443B3B9312A}"/>
              </a:ext>
            </a:extLst>
          </p:cNvPr>
          <p:cNvSpPr/>
          <p:nvPr userDrawn="1"/>
        </p:nvSpPr>
        <p:spPr>
          <a:xfrm>
            <a:off x="7812911" y="613775"/>
            <a:ext cx="4379089" cy="6244225"/>
          </a:xfrm>
          <a:prstGeom prst="rect">
            <a:avLst/>
          </a:prstGeom>
          <a:solidFill>
            <a:srgbClr val="FFFFFF">
              <a:alpha val="4987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ubtitle 2">
            <a:extLst>
              <a:ext uri="{FF2B5EF4-FFF2-40B4-BE49-F238E27FC236}">
                <a16:creationId xmlns:a16="http://schemas.microsoft.com/office/drawing/2014/main" id="{035B9898-1DF0-2943-AEAD-22315FF77CD4}"/>
              </a:ext>
            </a:extLst>
          </p:cNvPr>
          <p:cNvSpPr>
            <a:spLocks noGrp="1"/>
          </p:cNvSpPr>
          <p:nvPr>
            <p:ph type="subTitle" idx="1" hasCustomPrompt="1"/>
          </p:nvPr>
        </p:nvSpPr>
        <p:spPr>
          <a:xfrm>
            <a:off x="8044405" y="1261873"/>
            <a:ext cx="3309395" cy="4861132"/>
          </a:xfrm>
        </p:spPr>
        <p:txBody>
          <a:bodyPr>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11" name="Picture Placeholder 10">
            <a:extLst>
              <a:ext uri="{FF2B5EF4-FFF2-40B4-BE49-F238E27FC236}">
                <a16:creationId xmlns:a16="http://schemas.microsoft.com/office/drawing/2014/main" id="{73ED6103-3B6B-C742-AFA8-42EFF1DC824A}"/>
              </a:ext>
            </a:extLst>
          </p:cNvPr>
          <p:cNvSpPr>
            <a:spLocks noGrp="1"/>
          </p:cNvSpPr>
          <p:nvPr>
            <p:ph type="pic" sz="quarter" idx="12"/>
          </p:nvPr>
        </p:nvSpPr>
        <p:spPr>
          <a:xfrm>
            <a:off x="1090715" y="2336421"/>
            <a:ext cx="5509549" cy="4304841"/>
          </a:xfrm>
          <a:noFill/>
        </p:spPr>
        <p:txBody>
          <a:bodyPr/>
          <a:lstStyle>
            <a:lvl1pPr marL="0" indent="0" algn="ctr">
              <a:buFontTx/>
              <a:buNone/>
              <a:defRPr/>
            </a:lvl1pPr>
          </a:lstStyle>
          <a:p>
            <a:endParaRPr lang="en-US"/>
          </a:p>
        </p:txBody>
      </p:sp>
      <p:sp>
        <p:nvSpPr>
          <p:cNvPr id="12" name="Text Placeholder 6">
            <a:extLst>
              <a:ext uri="{FF2B5EF4-FFF2-40B4-BE49-F238E27FC236}">
                <a16:creationId xmlns:a16="http://schemas.microsoft.com/office/drawing/2014/main" id="{81485C7C-5509-FA45-BAF4-A5DD1406EC44}"/>
              </a:ext>
            </a:extLst>
          </p:cNvPr>
          <p:cNvSpPr>
            <a:spLocks noGrp="1"/>
          </p:cNvSpPr>
          <p:nvPr>
            <p:ph type="body" sz="quarter" idx="14" hasCustomPrompt="1"/>
          </p:nvPr>
        </p:nvSpPr>
        <p:spPr>
          <a:xfrm>
            <a:off x="8044405" y="6291263"/>
            <a:ext cx="3309395" cy="255587"/>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1674858563"/>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AED5C-8B04-2B47-905C-A95E0364351A}"/>
              </a:ext>
            </a:extLst>
          </p:cNvPr>
          <p:cNvSpPr>
            <a:spLocks noGrp="1"/>
          </p:cNvSpPr>
          <p:nvPr>
            <p:ph type="title"/>
          </p:nvPr>
        </p:nvSpPr>
        <p:spPr/>
        <p:txBody>
          <a:bodyPr anchor="t" anchorCtr="0"/>
          <a:lstStyle>
            <a:lvl1pPr algn="ctr">
              <a:defRPr/>
            </a:lvl1pPr>
          </a:lstStyle>
          <a:p>
            <a:r>
              <a:rPr lang="en-US"/>
              <a:t>Click to edit Master title style</a:t>
            </a:r>
          </a:p>
        </p:txBody>
      </p:sp>
      <p:sp>
        <p:nvSpPr>
          <p:cNvPr id="3" name="Slide Number Placeholder 2">
            <a:extLst>
              <a:ext uri="{FF2B5EF4-FFF2-40B4-BE49-F238E27FC236}">
                <a16:creationId xmlns:a16="http://schemas.microsoft.com/office/drawing/2014/main" id="{755AE5E2-0052-4C4A-9023-8FBF5E1B9F2C}"/>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5D381CF3-CDC7-2C40-AFF2-E0366E38B470}"/>
              </a:ext>
            </a:extLst>
          </p:cNvPr>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7" name="Picture Placeholder 6">
            <a:extLst>
              <a:ext uri="{FF2B5EF4-FFF2-40B4-BE49-F238E27FC236}">
                <a16:creationId xmlns:a16="http://schemas.microsoft.com/office/drawing/2014/main" id="{3227367D-5400-E34D-A223-6B36597DAEDF}"/>
              </a:ext>
            </a:extLst>
          </p:cNvPr>
          <p:cNvSpPr>
            <a:spLocks noGrp="1"/>
          </p:cNvSpPr>
          <p:nvPr>
            <p:ph type="pic" sz="quarter" idx="12" hasCustomPrompt="1"/>
          </p:nvPr>
        </p:nvSpPr>
        <p:spPr>
          <a:xfrm>
            <a:off x="838200" y="2731424"/>
            <a:ext cx="2403475" cy="2403475"/>
          </a:xfrm>
          <a:prstGeom prst="ellipse">
            <a:avLst/>
          </a:prstGeom>
          <a:solidFill>
            <a:schemeClr val="tx1"/>
          </a:solidFill>
        </p:spPr>
        <p:txBody>
          <a:bodyPr/>
          <a:lstStyle>
            <a:lvl1pPr marL="0" indent="0" algn="ctr">
              <a:buFontTx/>
              <a:buNone/>
              <a:defRPr>
                <a:solidFill>
                  <a:srgbClr val="FFFFFF"/>
                </a:solidFill>
              </a:defRPr>
            </a:lvl1pPr>
          </a:lstStyle>
          <a:p>
            <a:r>
              <a:rPr lang="en-US"/>
              <a:t>Icon</a:t>
            </a:r>
          </a:p>
        </p:txBody>
      </p:sp>
      <p:sp>
        <p:nvSpPr>
          <p:cNvPr id="8" name="Picture Placeholder 6">
            <a:extLst>
              <a:ext uri="{FF2B5EF4-FFF2-40B4-BE49-F238E27FC236}">
                <a16:creationId xmlns:a16="http://schemas.microsoft.com/office/drawing/2014/main" id="{722F0E0D-E761-5741-A5D5-E862299C37D7}"/>
              </a:ext>
            </a:extLst>
          </p:cNvPr>
          <p:cNvSpPr>
            <a:spLocks noGrp="1"/>
          </p:cNvSpPr>
          <p:nvPr>
            <p:ph type="pic" sz="quarter" idx="13" hasCustomPrompt="1"/>
          </p:nvPr>
        </p:nvSpPr>
        <p:spPr>
          <a:xfrm>
            <a:off x="3612012" y="2731424"/>
            <a:ext cx="2403475" cy="2403475"/>
          </a:xfrm>
          <a:prstGeom prst="ellipse">
            <a:avLst/>
          </a:prstGeom>
          <a:solidFill>
            <a:schemeClr val="tx1"/>
          </a:solidFill>
        </p:spPr>
        <p:txBody>
          <a:bodyPr/>
          <a:lstStyle>
            <a:lvl1pPr marL="0" indent="0" algn="ctr">
              <a:buFontTx/>
              <a:buNone/>
              <a:defRPr>
                <a:solidFill>
                  <a:srgbClr val="FFFFFF"/>
                </a:solidFill>
              </a:defRPr>
            </a:lvl1pPr>
          </a:lstStyle>
          <a:p>
            <a:r>
              <a:rPr lang="en-US"/>
              <a:t>Icon</a:t>
            </a:r>
          </a:p>
        </p:txBody>
      </p:sp>
      <p:sp>
        <p:nvSpPr>
          <p:cNvPr id="9" name="Picture Placeholder 6">
            <a:extLst>
              <a:ext uri="{FF2B5EF4-FFF2-40B4-BE49-F238E27FC236}">
                <a16:creationId xmlns:a16="http://schemas.microsoft.com/office/drawing/2014/main" id="{A1B0934C-E215-D946-A18B-78F59830CCB4}"/>
              </a:ext>
            </a:extLst>
          </p:cNvPr>
          <p:cNvSpPr>
            <a:spLocks noGrp="1"/>
          </p:cNvSpPr>
          <p:nvPr>
            <p:ph type="pic" sz="quarter" idx="14" hasCustomPrompt="1"/>
          </p:nvPr>
        </p:nvSpPr>
        <p:spPr>
          <a:xfrm>
            <a:off x="6385824" y="2731424"/>
            <a:ext cx="2403475" cy="2403475"/>
          </a:xfrm>
          <a:prstGeom prst="ellipse">
            <a:avLst/>
          </a:prstGeom>
          <a:solidFill>
            <a:schemeClr val="tx1"/>
          </a:solidFill>
        </p:spPr>
        <p:txBody>
          <a:bodyPr/>
          <a:lstStyle>
            <a:lvl1pPr marL="0" indent="0" algn="ctr">
              <a:buFontTx/>
              <a:buNone/>
              <a:defRPr>
                <a:solidFill>
                  <a:srgbClr val="FFFFFF"/>
                </a:solidFill>
              </a:defRPr>
            </a:lvl1pPr>
          </a:lstStyle>
          <a:p>
            <a:r>
              <a:rPr lang="en-US"/>
              <a:t>Icon</a:t>
            </a:r>
          </a:p>
        </p:txBody>
      </p:sp>
      <p:sp>
        <p:nvSpPr>
          <p:cNvPr id="10" name="Picture Placeholder 6">
            <a:extLst>
              <a:ext uri="{FF2B5EF4-FFF2-40B4-BE49-F238E27FC236}">
                <a16:creationId xmlns:a16="http://schemas.microsoft.com/office/drawing/2014/main" id="{56750189-ECF5-3545-8F89-4FC9DD561CB1}"/>
              </a:ext>
            </a:extLst>
          </p:cNvPr>
          <p:cNvSpPr>
            <a:spLocks noGrp="1"/>
          </p:cNvSpPr>
          <p:nvPr>
            <p:ph type="pic" sz="quarter" idx="15" hasCustomPrompt="1"/>
          </p:nvPr>
        </p:nvSpPr>
        <p:spPr>
          <a:xfrm>
            <a:off x="9159635" y="2731424"/>
            <a:ext cx="2403475" cy="2403475"/>
          </a:xfrm>
          <a:prstGeom prst="ellipse">
            <a:avLst/>
          </a:prstGeom>
          <a:solidFill>
            <a:schemeClr val="tx1"/>
          </a:solidFill>
        </p:spPr>
        <p:txBody>
          <a:bodyPr/>
          <a:lstStyle>
            <a:lvl1pPr marL="0" indent="0" algn="ctr">
              <a:buFontTx/>
              <a:buNone/>
              <a:defRPr>
                <a:solidFill>
                  <a:srgbClr val="FFFFFF"/>
                </a:solidFill>
              </a:defRPr>
            </a:lvl1pPr>
          </a:lstStyle>
          <a:p>
            <a:r>
              <a:rPr lang="en-US"/>
              <a:t>Icon</a:t>
            </a:r>
          </a:p>
        </p:txBody>
      </p:sp>
      <p:sp>
        <p:nvSpPr>
          <p:cNvPr id="11" name="Subtitle 2">
            <a:extLst>
              <a:ext uri="{FF2B5EF4-FFF2-40B4-BE49-F238E27FC236}">
                <a16:creationId xmlns:a16="http://schemas.microsoft.com/office/drawing/2014/main" id="{D464557A-B8CD-C447-90B2-91C307EC1A94}"/>
              </a:ext>
            </a:extLst>
          </p:cNvPr>
          <p:cNvSpPr>
            <a:spLocks noGrp="1"/>
          </p:cNvSpPr>
          <p:nvPr>
            <p:ph type="subTitle" idx="1" hasCustomPrompt="1"/>
          </p:nvPr>
        </p:nvSpPr>
        <p:spPr>
          <a:xfrm>
            <a:off x="838200" y="5503181"/>
            <a:ext cx="10515600" cy="692136"/>
          </a:xfrm>
        </p:spPr>
        <p:txBody>
          <a:bodyPr anchor="t" anchorCtr="0">
            <a:noAutofit/>
          </a:bodyPr>
          <a:lstStyle>
            <a:lvl1pPr marL="0" indent="0" algn="ctr">
              <a:lnSpc>
                <a:spcPts val="2100"/>
              </a:lnSpc>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12" name="Text Placeholder 6">
            <a:extLst>
              <a:ext uri="{FF2B5EF4-FFF2-40B4-BE49-F238E27FC236}">
                <a16:creationId xmlns:a16="http://schemas.microsoft.com/office/drawing/2014/main" id="{FA38D815-8BF5-6F44-87BA-6B6CF8A6BFB2}"/>
              </a:ext>
            </a:extLst>
          </p:cNvPr>
          <p:cNvSpPr>
            <a:spLocks noGrp="1"/>
          </p:cNvSpPr>
          <p:nvPr>
            <p:ph type="body" sz="quarter" idx="16" hasCustomPrompt="1"/>
          </p:nvPr>
        </p:nvSpPr>
        <p:spPr>
          <a:xfrm>
            <a:off x="838200" y="6291263"/>
            <a:ext cx="10515600" cy="255587"/>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1586137977"/>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AED5C-8B04-2B47-905C-A95E0364351A}"/>
              </a:ext>
            </a:extLst>
          </p:cNvPr>
          <p:cNvSpPr>
            <a:spLocks noGrp="1"/>
          </p:cNvSpPr>
          <p:nvPr>
            <p:ph type="title"/>
          </p:nvPr>
        </p:nvSpPr>
        <p:spPr/>
        <p:txBody>
          <a:bodyPr anchor="t" anchorCtr="0"/>
          <a:lstStyle>
            <a:lvl1pPr algn="ctr">
              <a:defRPr/>
            </a:lvl1pPr>
          </a:lstStyle>
          <a:p>
            <a:r>
              <a:rPr lang="en-US"/>
              <a:t>Click to edit Master title style</a:t>
            </a:r>
          </a:p>
        </p:txBody>
      </p:sp>
      <p:sp>
        <p:nvSpPr>
          <p:cNvPr id="3" name="Slide Number Placeholder 2">
            <a:extLst>
              <a:ext uri="{FF2B5EF4-FFF2-40B4-BE49-F238E27FC236}">
                <a16:creationId xmlns:a16="http://schemas.microsoft.com/office/drawing/2014/main" id="{755AE5E2-0052-4C4A-9023-8FBF5E1B9F2C}"/>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5D381CF3-CDC7-2C40-AFF2-E0366E38B470}"/>
              </a:ext>
            </a:extLst>
          </p:cNvPr>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7" name="Picture Placeholder 6">
            <a:extLst>
              <a:ext uri="{FF2B5EF4-FFF2-40B4-BE49-F238E27FC236}">
                <a16:creationId xmlns:a16="http://schemas.microsoft.com/office/drawing/2014/main" id="{3227367D-5400-E34D-A223-6B36597DAEDF}"/>
              </a:ext>
            </a:extLst>
          </p:cNvPr>
          <p:cNvSpPr>
            <a:spLocks noGrp="1"/>
          </p:cNvSpPr>
          <p:nvPr>
            <p:ph type="pic" sz="quarter" idx="12" hasCustomPrompt="1"/>
          </p:nvPr>
        </p:nvSpPr>
        <p:spPr>
          <a:xfrm>
            <a:off x="838200" y="2731424"/>
            <a:ext cx="2403475" cy="2403475"/>
          </a:xfrm>
          <a:prstGeom prst="ellipse">
            <a:avLst/>
          </a:prstGeom>
          <a:solidFill>
            <a:schemeClr val="tx2"/>
          </a:solidFill>
        </p:spPr>
        <p:txBody>
          <a:bodyPr/>
          <a:lstStyle>
            <a:lvl1pPr marL="0" indent="0" algn="ctr">
              <a:buFontTx/>
              <a:buNone/>
              <a:defRPr>
                <a:solidFill>
                  <a:srgbClr val="FFFFFF"/>
                </a:solidFill>
              </a:defRPr>
            </a:lvl1pPr>
          </a:lstStyle>
          <a:p>
            <a:r>
              <a:rPr lang="en-US"/>
              <a:t>Icon</a:t>
            </a:r>
          </a:p>
        </p:txBody>
      </p:sp>
      <p:sp>
        <p:nvSpPr>
          <p:cNvPr id="8" name="Picture Placeholder 6">
            <a:extLst>
              <a:ext uri="{FF2B5EF4-FFF2-40B4-BE49-F238E27FC236}">
                <a16:creationId xmlns:a16="http://schemas.microsoft.com/office/drawing/2014/main" id="{722F0E0D-E761-5741-A5D5-E862299C37D7}"/>
              </a:ext>
            </a:extLst>
          </p:cNvPr>
          <p:cNvSpPr>
            <a:spLocks noGrp="1"/>
          </p:cNvSpPr>
          <p:nvPr>
            <p:ph type="pic" sz="quarter" idx="13" hasCustomPrompt="1"/>
          </p:nvPr>
        </p:nvSpPr>
        <p:spPr>
          <a:xfrm>
            <a:off x="3612012" y="2731424"/>
            <a:ext cx="2403475" cy="2403475"/>
          </a:xfrm>
          <a:prstGeom prst="ellipse">
            <a:avLst/>
          </a:prstGeom>
          <a:solidFill>
            <a:schemeClr val="tx2"/>
          </a:solidFill>
        </p:spPr>
        <p:txBody>
          <a:bodyPr/>
          <a:lstStyle>
            <a:lvl1pPr marL="0" indent="0" algn="ctr">
              <a:buFontTx/>
              <a:buNone/>
              <a:defRPr>
                <a:solidFill>
                  <a:srgbClr val="FFFFFF"/>
                </a:solidFill>
              </a:defRPr>
            </a:lvl1pPr>
          </a:lstStyle>
          <a:p>
            <a:r>
              <a:rPr lang="en-US"/>
              <a:t>Icon</a:t>
            </a:r>
          </a:p>
        </p:txBody>
      </p:sp>
      <p:sp>
        <p:nvSpPr>
          <p:cNvPr id="9" name="Picture Placeholder 6">
            <a:extLst>
              <a:ext uri="{FF2B5EF4-FFF2-40B4-BE49-F238E27FC236}">
                <a16:creationId xmlns:a16="http://schemas.microsoft.com/office/drawing/2014/main" id="{A1B0934C-E215-D946-A18B-78F59830CCB4}"/>
              </a:ext>
            </a:extLst>
          </p:cNvPr>
          <p:cNvSpPr>
            <a:spLocks noGrp="1"/>
          </p:cNvSpPr>
          <p:nvPr>
            <p:ph type="pic" sz="quarter" idx="14" hasCustomPrompt="1"/>
          </p:nvPr>
        </p:nvSpPr>
        <p:spPr>
          <a:xfrm>
            <a:off x="6385824" y="2731424"/>
            <a:ext cx="2403475" cy="2403475"/>
          </a:xfrm>
          <a:prstGeom prst="ellipse">
            <a:avLst/>
          </a:prstGeom>
          <a:solidFill>
            <a:schemeClr val="tx2"/>
          </a:solidFill>
        </p:spPr>
        <p:txBody>
          <a:bodyPr/>
          <a:lstStyle>
            <a:lvl1pPr marL="0" indent="0" algn="ctr">
              <a:buFontTx/>
              <a:buNone/>
              <a:defRPr>
                <a:solidFill>
                  <a:srgbClr val="FFFFFF"/>
                </a:solidFill>
              </a:defRPr>
            </a:lvl1pPr>
          </a:lstStyle>
          <a:p>
            <a:r>
              <a:rPr lang="en-US"/>
              <a:t>Icon</a:t>
            </a:r>
          </a:p>
        </p:txBody>
      </p:sp>
      <p:sp>
        <p:nvSpPr>
          <p:cNvPr id="10" name="Picture Placeholder 6">
            <a:extLst>
              <a:ext uri="{FF2B5EF4-FFF2-40B4-BE49-F238E27FC236}">
                <a16:creationId xmlns:a16="http://schemas.microsoft.com/office/drawing/2014/main" id="{56750189-ECF5-3545-8F89-4FC9DD561CB1}"/>
              </a:ext>
            </a:extLst>
          </p:cNvPr>
          <p:cNvSpPr>
            <a:spLocks noGrp="1"/>
          </p:cNvSpPr>
          <p:nvPr>
            <p:ph type="pic" sz="quarter" idx="15" hasCustomPrompt="1"/>
          </p:nvPr>
        </p:nvSpPr>
        <p:spPr>
          <a:xfrm>
            <a:off x="9159635" y="2731424"/>
            <a:ext cx="2403475" cy="2403475"/>
          </a:xfrm>
          <a:prstGeom prst="ellipse">
            <a:avLst/>
          </a:prstGeom>
          <a:solidFill>
            <a:schemeClr val="tx2"/>
          </a:solidFill>
        </p:spPr>
        <p:txBody>
          <a:bodyPr/>
          <a:lstStyle>
            <a:lvl1pPr marL="0" indent="0" algn="ctr">
              <a:buFontTx/>
              <a:buNone/>
              <a:defRPr>
                <a:solidFill>
                  <a:srgbClr val="FFFFFF"/>
                </a:solidFill>
              </a:defRPr>
            </a:lvl1pPr>
          </a:lstStyle>
          <a:p>
            <a:r>
              <a:rPr lang="en-US"/>
              <a:t>Icon</a:t>
            </a:r>
          </a:p>
        </p:txBody>
      </p:sp>
      <p:sp>
        <p:nvSpPr>
          <p:cNvPr id="11" name="Subtitle 2">
            <a:extLst>
              <a:ext uri="{FF2B5EF4-FFF2-40B4-BE49-F238E27FC236}">
                <a16:creationId xmlns:a16="http://schemas.microsoft.com/office/drawing/2014/main" id="{D464557A-B8CD-C447-90B2-91C307EC1A94}"/>
              </a:ext>
            </a:extLst>
          </p:cNvPr>
          <p:cNvSpPr>
            <a:spLocks noGrp="1"/>
          </p:cNvSpPr>
          <p:nvPr>
            <p:ph type="subTitle" idx="1" hasCustomPrompt="1"/>
          </p:nvPr>
        </p:nvSpPr>
        <p:spPr>
          <a:xfrm>
            <a:off x="838200" y="5503181"/>
            <a:ext cx="10515600" cy="788082"/>
          </a:xfrm>
        </p:spPr>
        <p:txBody>
          <a:bodyPr anchor="t" anchorCtr="0">
            <a:noAutofit/>
          </a:bodyPr>
          <a:lstStyle>
            <a:lvl1pPr marL="0" indent="0" algn="ctr">
              <a:lnSpc>
                <a:spcPts val="2100"/>
              </a:lnSpc>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12" name="Text Placeholder 6">
            <a:extLst>
              <a:ext uri="{FF2B5EF4-FFF2-40B4-BE49-F238E27FC236}">
                <a16:creationId xmlns:a16="http://schemas.microsoft.com/office/drawing/2014/main" id="{37326E8F-B01E-A345-9782-9A99E58F7A09}"/>
              </a:ext>
            </a:extLst>
          </p:cNvPr>
          <p:cNvSpPr>
            <a:spLocks noGrp="1"/>
          </p:cNvSpPr>
          <p:nvPr>
            <p:ph type="body" sz="quarter" idx="16" hasCustomPrompt="1"/>
          </p:nvPr>
        </p:nvSpPr>
        <p:spPr>
          <a:xfrm>
            <a:off x="838200" y="6291263"/>
            <a:ext cx="10515600" cy="255587"/>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1776745487"/>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AED5C-8B04-2B47-905C-A95E0364351A}"/>
              </a:ext>
            </a:extLst>
          </p:cNvPr>
          <p:cNvSpPr>
            <a:spLocks noGrp="1"/>
          </p:cNvSpPr>
          <p:nvPr>
            <p:ph type="title"/>
          </p:nvPr>
        </p:nvSpPr>
        <p:spPr/>
        <p:txBody>
          <a:bodyPr anchor="t" anchorCtr="0"/>
          <a:lstStyle>
            <a:lvl1pPr algn="ctr">
              <a:defRPr/>
            </a:lvl1pPr>
          </a:lstStyle>
          <a:p>
            <a:r>
              <a:rPr lang="en-US"/>
              <a:t>Click to edit Master title style</a:t>
            </a:r>
          </a:p>
        </p:txBody>
      </p:sp>
      <p:sp>
        <p:nvSpPr>
          <p:cNvPr id="3" name="Slide Number Placeholder 2">
            <a:extLst>
              <a:ext uri="{FF2B5EF4-FFF2-40B4-BE49-F238E27FC236}">
                <a16:creationId xmlns:a16="http://schemas.microsoft.com/office/drawing/2014/main" id="{755AE5E2-0052-4C4A-9023-8FBF5E1B9F2C}"/>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5D381CF3-CDC7-2C40-AFF2-E0366E38B470}"/>
              </a:ext>
            </a:extLst>
          </p:cNvPr>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7" name="Picture Placeholder 6">
            <a:extLst>
              <a:ext uri="{FF2B5EF4-FFF2-40B4-BE49-F238E27FC236}">
                <a16:creationId xmlns:a16="http://schemas.microsoft.com/office/drawing/2014/main" id="{3227367D-5400-E34D-A223-6B36597DAEDF}"/>
              </a:ext>
            </a:extLst>
          </p:cNvPr>
          <p:cNvSpPr>
            <a:spLocks noGrp="1"/>
          </p:cNvSpPr>
          <p:nvPr>
            <p:ph type="pic" sz="quarter" idx="12" hasCustomPrompt="1"/>
          </p:nvPr>
        </p:nvSpPr>
        <p:spPr>
          <a:xfrm>
            <a:off x="838200" y="2731424"/>
            <a:ext cx="2403475" cy="2403475"/>
          </a:xfrm>
          <a:prstGeom prst="ellipse">
            <a:avLst/>
          </a:prstGeom>
          <a:solidFill>
            <a:schemeClr val="accent3"/>
          </a:solidFill>
        </p:spPr>
        <p:txBody>
          <a:bodyPr/>
          <a:lstStyle>
            <a:lvl1pPr marL="0" indent="0" algn="ctr">
              <a:buFontTx/>
              <a:buNone/>
              <a:defRPr>
                <a:solidFill>
                  <a:srgbClr val="FFFFFF"/>
                </a:solidFill>
              </a:defRPr>
            </a:lvl1pPr>
          </a:lstStyle>
          <a:p>
            <a:r>
              <a:rPr lang="en-US"/>
              <a:t>Icon</a:t>
            </a:r>
          </a:p>
        </p:txBody>
      </p:sp>
      <p:sp>
        <p:nvSpPr>
          <p:cNvPr id="8" name="Picture Placeholder 6">
            <a:extLst>
              <a:ext uri="{FF2B5EF4-FFF2-40B4-BE49-F238E27FC236}">
                <a16:creationId xmlns:a16="http://schemas.microsoft.com/office/drawing/2014/main" id="{722F0E0D-E761-5741-A5D5-E862299C37D7}"/>
              </a:ext>
            </a:extLst>
          </p:cNvPr>
          <p:cNvSpPr>
            <a:spLocks noGrp="1"/>
          </p:cNvSpPr>
          <p:nvPr>
            <p:ph type="pic" sz="quarter" idx="13" hasCustomPrompt="1"/>
          </p:nvPr>
        </p:nvSpPr>
        <p:spPr>
          <a:xfrm>
            <a:off x="3612012" y="2731424"/>
            <a:ext cx="2403475" cy="2403475"/>
          </a:xfrm>
          <a:prstGeom prst="ellipse">
            <a:avLst/>
          </a:prstGeom>
          <a:solidFill>
            <a:schemeClr val="accent3"/>
          </a:solidFill>
        </p:spPr>
        <p:txBody>
          <a:bodyPr/>
          <a:lstStyle>
            <a:lvl1pPr marL="0" indent="0" algn="ctr">
              <a:buFontTx/>
              <a:buNone/>
              <a:defRPr>
                <a:solidFill>
                  <a:srgbClr val="FFFFFF"/>
                </a:solidFill>
              </a:defRPr>
            </a:lvl1pPr>
          </a:lstStyle>
          <a:p>
            <a:r>
              <a:rPr lang="en-US"/>
              <a:t>Icon</a:t>
            </a:r>
          </a:p>
        </p:txBody>
      </p:sp>
      <p:sp>
        <p:nvSpPr>
          <p:cNvPr id="9" name="Picture Placeholder 6">
            <a:extLst>
              <a:ext uri="{FF2B5EF4-FFF2-40B4-BE49-F238E27FC236}">
                <a16:creationId xmlns:a16="http://schemas.microsoft.com/office/drawing/2014/main" id="{A1B0934C-E215-D946-A18B-78F59830CCB4}"/>
              </a:ext>
            </a:extLst>
          </p:cNvPr>
          <p:cNvSpPr>
            <a:spLocks noGrp="1"/>
          </p:cNvSpPr>
          <p:nvPr>
            <p:ph type="pic" sz="quarter" idx="14" hasCustomPrompt="1"/>
          </p:nvPr>
        </p:nvSpPr>
        <p:spPr>
          <a:xfrm>
            <a:off x="6385824" y="2731424"/>
            <a:ext cx="2403475" cy="2403475"/>
          </a:xfrm>
          <a:prstGeom prst="ellipse">
            <a:avLst/>
          </a:prstGeom>
          <a:solidFill>
            <a:schemeClr val="accent3"/>
          </a:solidFill>
        </p:spPr>
        <p:txBody>
          <a:bodyPr/>
          <a:lstStyle>
            <a:lvl1pPr marL="0" indent="0" algn="ctr">
              <a:buFontTx/>
              <a:buNone/>
              <a:defRPr>
                <a:solidFill>
                  <a:srgbClr val="FFFFFF"/>
                </a:solidFill>
              </a:defRPr>
            </a:lvl1pPr>
          </a:lstStyle>
          <a:p>
            <a:r>
              <a:rPr lang="en-US"/>
              <a:t>Icon</a:t>
            </a:r>
          </a:p>
        </p:txBody>
      </p:sp>
      <p:sp>
        <p:nvSpPr>
          <p:cNvPr id="10" name="Picture Placeholder 6">
            <a:extLst>
              <a:ext uri="{FF2B5EF4-FFF2-40B4-BE49-F238E27FC236}">
                <a16:creationId xmlns:a16="http://schemas.microsoft.com/office/drawing/2014/main" id="{56750189-ECF5-3545-8F89-4FC9DD561CB1}"/>
              </a:ext>
            </a:extLst>
          </p:cNvPr>
          <p:cNvSpPr>
            <a:spLocks noGrp="1"/>
          </p:cNvSpPr>
          <p:nvPr>
            <p:ph type="pic" sz="quarter" idx="15" hasCustomPrompt="1"/>
          </p:nvPr>
        </p:nvSpPr>
        <p:spPr>
          <a:xfrm>
            <a:off x="9159635" y="2731424"/>
            <a:ext cx="2403475" cy="2403475"/>
          </a:xfrm>
          <a:prstGeom prst="ellipse">
            <a:avLst/>
          </a:prstGeom>
          <a:solidFill>
            <a:schemeClr val="accent3"/>
          </a:solidFill>
        </p:spPr>
        <p:txBody>
          <a:bodyPr/>
          <a:lstStyle>
            <a:lvl1pPr marL="0" indent="0" algn="ctr">
              <a:buFontTx/>
              <a:buNone/>
              <a:defRPr>
                <a:solidFill>
                  <a:srgbClr val="FFFFFF"/>
                </a:solidFill>
              </a:defRPr>
            </a:lvl1pPr>
          </a:lstStyle>
          <a:p>
            <a:r>
              <a:rPr lang="en-US"/>
              <a:t>Icon</a:t>
            </a:r>
          </a:p>
        </p:txBody>
      </p:sp>
      <p:sp>
        <p:nvSpPr>
          <p:cNvPr id="11" name="Subtitle 2">
            <a:extLst>
              <a:ext uri="{FF2B5EF4-FFF2-40B4-BE49-F238E27FC236}">
                <a16:creationId xmlns:a16="http://schemas.microsoft.com/office/drawing/2014/main" id="{D464557A-B8CD-C447-90B2-91C307EC1A94}"/>
              </a:ext>
            </a:extLst>
          </p:cNvPr>
          <p:cNvSpPr>
            <a:spLocks noGrp="1"/>
          </p:cNvSpPr>
          <p:nvPr>
            <p:ph type="subTitle" idx="1" hasCustomPrompt="1"/>
          </p:nvPr>
        </p:nvSpPr>
        <p:spPr>
          <a:xfrm>
            <a:off x="838200" y="5503181"/>
            <a:ext cx="10515600" cy="788082"/>
          </a:xfrm>
        </p:spPr>
        <p:txBody>
          <a:bodyPr anchor="t" anchorCtr="0">
            <a:noAutofit/>
          </a:bodyPr>
          <a:lstStyle>
            <a:lvl1pPr marL="0" indent="0" algn="ctr">
              <a:lnSpc>
                <a:spcPts val="2100"/>
              </a:lnSpc>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a:t>
            </a:r>
          </a:p>
        </p:txBody>
      </p:sp>
      <p:sp>
        <p:nvSpPr>
          <p:cNvPr id="12" name="Text Placeholder 6">
            <a:extLst>
              <a:ext uri="{FF2B5EF4-FFF2-40B4-BE49-F238E27FC236}">
                <a16:creationId xmlns:a16="http://schemas.microsoft.com/office/drawing/2014/main" id="{CD0D71A6-EBC0-C349-9FB5-0984AE839FA6}"/>
              </a:ext>
            </a:extLst>
          </p:cNvPr>
          <p:cNvSpPr>
            <a:spLocks noGrp="1"/>
          </p:cNvSpPr>
          <p:nvPr>
            <p:ph type="body" sz="quarter" idx="16" hasCustomPrompt="1"/>
          </p:nvPr>
        </p:nvSpPr>
        <p:spPr>
          <a:xfrm>
            <a:off x="838200" y="6291263"/>
            <a:ext cx="10515600" cy="255587"/>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1482168383"/>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Column Bulleted Tex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2336801"/>
            <a:ext cx="5181600" cy="3840162"/>
          </a:xfrm>
        </p:spPr>
        <p:txBody>
          <a:bodyPr anchor="t" anchorCtr="0">
            <a:noAutofit/>
          </a:bodyPr>
          <a:lstStyle>
            <a:lvl1pPr>
              <a:defRPr sz="1800"/>
            </a:lvl1pPr>
            <a:lvl2pPr>
              <a:defRPr sz="1600"/>
            </a:lvl2pPr>
            <a:lvl3pPr>
              <a:defRPr sz="1400"/>
            </a:lvl3pPr>
            <a:lvl4pPr>
              <a:defRPr sz="12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4"/>
            <a:endParaRPr lang="en-US"/>
          </a:p>
        </p:txBody>
      </p:sp>
      <p:sp>
        <p:nvSpPr>
          <p:cNvPr id="4" name="Content Placeholder 3"/>
          <p:cNvSpPr>
            <a:spLocks noGrp="1"/>
          </p:cNvSpPr>
          <p:nvPr>
            <p:ph sz="half" idx="2"/>
          </p:nvPr>
        </p:nvSpPr>
        <p:spPr>
          <a:xfrm>
            <a:off x="6172200" y="2336800"/>
            <a:ext cx="5181600" cy="3840163"/>
          </a:xfrm>
        </p:spPr>
        <p:txBody>
          <a:bodyPr>
            <a:noAutofit/>
          </a:bodyPr>
          <a:lstStyle>
            <a:lvl1pPr>
              <a:defRPr sz="1800"/>
            </a:lvl1pPr>
            <a:lvl2pPr>
              <a:defRPr sz="1600"/>
            </a:lvl2pPr>
            <a:lvl3pPr>
              <a:defRPr sz="1400"/>
            </a:lvl3pPr>
            <a:lvl4pPr>
              <a:defRPr sz="12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7" name="Slide Number Placeholder 6"/>
          <p:cNvSpPr>
            <a:spLocks noGrp="1"/>
          </p:cNvSpPr>
          <p:nvPr>
            <p:ph type="sldNum" sz="quarter" idx="12"/>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8" name="Title 1">
            <a:extLst>
              <a:ext uri="{FF2B5EF4-FFF2-40B4-BE49-F238E27FC236}">
                <a16:creationId xmlns:a16="http://schemas.microsoft.com/office/drawing/2014/main" id="{A01886FC-FFED-454C-9320-99333FAA1BBD}"/>
              </a:ext>
            </a:extLst>
          </p:cNvPr>
          <p:cNvSpPr>
            <a:spLocks noGrp="1"/>
          </p:cNvSpPr>
          <p:nvPr userDrawn="1"/>
        </p:nvSpPr>
        <p:spPr>
          <a:xfrm>
            <a:off x="838200" y="1271016"/>
            <a:ext cx="10515600" cy="657681"/>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b="1" i="0" kern="1200">
                <a:solidFill>
                  <a:schemeClr val="tx2"/>
                </a:solidFill>
                <a:latin typeface="Times New Roman" panose="02020603050405020304" pitchFamily="18" charset="0"/>
                <a:ea typeface="+mj-ea"/>
                <a:cs typeface="Times New Roman" panose="02020603050405020304" pitchFamily="18" charset="0"/>
              </a:defRPr>
            </a:lvl1pPr>
          </a:lstStyle>
          <a:p>
            <a:r>
              <a:rPr lang="en-US"/>
              <a:t>Click to edit Master title style</a:t>
            </a:r>
          </a:p>
        </p:txBody>
      </p:sp>
      <p:sp>
        <p:nvSpPr>
          <p:cNvPr id="11" name="Text Placeholder 6">
            <a:extLst>
              <a:ext uri="{FF2B5EF4-FFF2-40B4-BE49-F238E27FC236}">
                <a16:creationId xmlns:a16="http://schemas.microsoft.com/office/drawing/2014/main" id="{13955641-F03F-F346-85FC-8D8FD040851C}"/>
              </a:ext>
            </a:extLst>
          </p:cNvPr>
          <p:cNvSpPr>
            <a:spLocks noGrp="1"/>
          </p:cNvSpPr>
          <p:nvPr>
            <p:ph type="body" sz="quarter" idx="13" hasCustomPrompt="1"/>
          </p:nvPr>
        </p:nvSpPr>
        <p:spPr>
          <a:xfrm>
            <a:off x="838200" y="6291263"/>
            <a:ext cx="10515600" cy="255587"/>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604997632"/>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1261872"/>
            <a:ext cx="10515600" cy="701132"/>
          </a:xfrm>
        </p:spPr>
        <p:txBody>
          <a:bodyPr anchor="t" anchorCtr="0"/>
          <a:lstStyle/>
          <a:p>
            <a:r>
              <a:rPr lang="en-US"/>
              <a:t>Click to edit Master title style</a:t>
            </a:r>
          </a:p>
        </p:txBody>
      </p:sp>
      <p:sp>
        <p:nvSpPr>
          <p:cNvPr id="3" name="Text Placeholder 2"/>
          <p:cNvSpPr>
            <a:spLocks noGrp="1"/>
          </p:cNvSpPr>
          <p:nvPr>
            <p:ph type="body" idx="1"/>
          </p:nvPr>
        </p:nvSpPr>
        <p:spPr>
          <a:xfrm>
            <a:off x="839788" y="2417522"/>
            <a:ext cx="5157787" cy="539163"/>
          </a:xfrm>
        </p:spPr>
        <p:txBody>
          <a:bodyPr anchor="t" anchorCtr="0">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3144576"/>
            <a:ext cx="5157787" cy="2980265"/>
          </a:xfrm>
        </p:spPr>
        <p:txBody>
          <a:bodyPr>
            <a:noAutofit/>
          </a:bodyPr>
          <a:lstStyle>
            <a:lvl1pPr>
              <a:defRPr sz="1800"/>
            </a:lvl1pPr>
            <a:lvl2pPr>
              <a:defRPr sz="1600"/>
            </a:lvl2pPr>
            <a:lvl3pPr>
              <a:defRPr sz="1400"/>
            </a:lvl3pPr>
            <a:lvl4pPr>
              <a:defRPr sz="12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2417522"/>
            <a:ext cx="5183188" cy="539164"/>
          </a:xfrm>
        </p:spPr>
        <p:txBody>
          <a:bodyPr anchor="t" anchorCtr="0">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144576"/>
            <a:ext cx="5183188" cy="2980265"/>
          </a:xfrm>
        </p:spPr>
        <p:txBody>
          <a:bodyPr>
            <a:noAutofit/>
          </a:bodyPr>
          <a:lstStyle>
            <a:lvl1pPr>
              <a:defRPr sz="1800"/>
            </a:lvl1pPr>
            <a:lvl2pPr>
              <a:defRPr sz="1600"/>
            </a:lvl2pPr>
            <a:lvl3pPr>
              <a:defRPr sz="1400"/>
            </a:lvl3pPr>
            <a:lvl4pPr>
              <a:defRPr sz="120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9" name="Slide Number Placeholder 8"/>
          <p:cNvSpPr>
            <a:spLocks noGrp="1"/>
          </p:cNvSpPr>
          <p:nvPr>
            <p:ph type="sldNum" sz="quarter" idx="12"/>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12" name="Text Placeholder 6">
            <a:extLst>
              <a:ext uri="{FF2B5EF4-FFF2-40B4-BE49-F238E27FC236}">
                <a16:creationId xmlns:a16="http://schemas.microsoft.com/office/drawing/2014/main" id="{DD6B9C79-1E9B-074D-8FA3-057735846B43}"/>
              </a:ext>
            </a:extLst>
          </p:cNvPr>
          <p:cNvSpPr>
            <a:spLocks noGrp="1"/>
          </p:cNvSpPr>
          <p:nvPr>
            <p:ph type="body" sz="quarter" idx="13" hasCustomPrompt="1"/>
          </p:nvPr>
        </p:nvSpPr>
        <p:spPr>
          <a:xfrm>
            <a:off x="838200" y="6291263"/>
            <a:ext cx="10515600" cy="255587"/>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1418971439"/>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 Photos and Titl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5" name="Slide Number Placeholder 4"/>
          <p:cNvSpPr>
            <a:spLocks noGrp="1"/>
          </p:cNvSpPr>
          <p:nvPr>
            <p:ph type="sldNum" sz="quarter" idx="12"/>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6" name="Title 1">
            <a:extLst>
              <a:ext uri="{FF2B5EF4-FFF2-40B4-BE49-F238E27FC236}">
                <a16:creationId xmlns:a16="http://schemas.microsoft.com/office/drawing/2014/main" id="{96DBE956-97F4-4C49-A98F-CAB261A92F5B}"/>
              </a:ext>
            </a:extLst>
          </p:cNvPr>
          <p:cNvSpPr>
            <a:spLocks noGrp="1"/>
          </p:cNvSpPr>
          <p:nvPr>
            <p:ph type="title"/>
          </p:nvPr>
        </p:nvSpPr>
        <p:spPr>
          <a:xfrm>
            <a:off x="839788" y="1261872"/>
            <a:ext cx="10515600" cy="701132"/>
          </a:xfrm>
        </p:spPr>
        <p:txBody>
          <a:bodyPr anchor="t" anchorCtr="0"/>
          <a:lstStyle/>
          <a:p>
            <a:r>
              <a:rPr lang="en-US"/>
              <a:t>Click to edit Master title style</a:t>
            </a:r>
          </a:p>
        </p:txBody>
      </p:sp>
      <p:pic>
        <p:nvPicPr>
          <p:cNvPr id="11" name="Picture 10">
            <a:extLst>
              <a:ext uri="{FF2B5EF4-FFF2-40B4-BE49-F238E27FC236}">
                <a16:creationId xmlns:a16="http://schemas.microsoft.com/office/drawing/2014/main" id="{8E091459-587E-D940-97C8-E886470CD4CA}"/>
              </a:ext>
            </a:extLst>
          </p:cNvPr>
          <p:cNvPicPr>
            <a:picLocks noChangeAspect="1"/>
          </p:cNvPicPr>
          <p:nvPr userDrawn="1"/>
        </p:nvPicPr>
        <p:blipFill>
          <a:blip r:embed="rId2">
            <a:extLst>
              <a:ext uri="{28A0092B-C50C-407E-A947-70E740481C1C}">
                <a14:useLocalDpi xmlns:a14="http://schemas.microsoft.com/office/drawing/2010/main"/>
              </a:ext>
            </a:extLst>
          </a:blip>
          <a:srcRect l="1364" t="-3952" r="34410" b="46015"/>
          <a:stretch>
            <a:fillRect/>
          </a:stretch>
        </p:blipFill>
        <p:spPr>
          <a:xfrm rot="16200000">
            <a:off x="8278900" y="2944900"/>
            <a:ext cx="6244224" cy="1581976"/>
          </a:xfrm>
          <a:prstGeom prst="rect">
            <a:avLst/>
          </a:prstGeom>
        </p:spPr>
      </p:pic>
      <p:sp>
        <p:nvSpPr>
          <p:cNvPr id="3" name="Picture Placeholder 2">
            <a:extLst>
              <a:ext uri="{FF2B5EF4-FFF2-40B4-BE49-F238E27FC236}">
                <a16:creationId xmlns:a16="http://schemas.microsoft.com/office/drawing/2014/main" id="{0975B4B2-6202-224D-9B75-36FDF7AF5752}"/>
              </a:ext>
            </a:extLst>
          </p:cNvPr>
          <p:cNvSpPr>
            <a:spLocks noGrp="1"/>
          </p:cNvSpPr>
          <p:nvPr>
            <p:ph type="pic" sz="quarter" idx="13"/>
          </p:nvPr>
        </p:nvSpPr>
        <p:spPr>
          <a:xfrm>
            <a:off x="838200" y="2413000"/>
            <a:ext cx="5029200" cy="3886200"/>
          </a:xfrm>
          <a:prstGeom prst="roundRect">
            <a:avLst>
              <a:gd name="adj" fmla="val 6760"/>
            </a:avLst>
          </a:prstGeom>
          <a:solidFill>
            <a:srgbClr val="FFFFFF"/>
          </a:solidFill>
        </p:spPr>
        <p:txBody>
          <a:bodyPr/>
          <a:lstStyle>
            <a:lvl1pPr marL="0" indent="0" algn="ctr">
              <a:buFontTx/>
              <a:buNone/>
              <a:defRPr/>
            </a:lvl1pPr>
          </a:lstStyle>
          <a:p>
            <a:endParaRPr lang="en-US"/>
          </a:p>
        </p:txBody>
      </p:sp>
      <p:sp>
        <p:nvSpPr>
          <p:cNvPr id="10" name="Picture Placeholder 2">
            <a:extLst>
              <a:ext uri="{FF2B5EF4-FFF2-40B4-BE49-F238E27FC236}">
                <a16:creationId xmlns:a16="http://schemas.microsoft.com/office/drawing/2014/main" id="{2E487045-188D-864B-B3DD-30821E177BC7}"/>
              </a:ext>
            </a:extLst>
          </p:cNvPr>
          <p:cNvSpPr>
            <a:spLocks noGrp="1"/>
          </p:cNvSpPr>
          <p:nvPr>
            <p:ph type="pic" sz="quarter" idx="14"/>
          </p:nvPr>
        </p:nvSpPr>
        <p:spPr>
          <a:xfrm>
            <a:off x="6324600" y="2413000"/>
            <a:ext cx="5029200" cy="3886200"/>
          </a:xfrm>
          <a:prstGeom prst="roundRect">
            <a:avLst>
              <a:gd name="adj" fmla="val 6760"/>
            </a:avLst>
          </a:prstGeom>
          <a:solidFill>
            <a:srgbClr val="FFFFFF"/>
          </a:solidFill>
        </p:spPr>
        <p:txBody>
          <a:bodyPr/>
          <a:lstStyle>
            <a:lvl1pPr marL="0" indent="0" algn="ctr">
              <a:buFontTx/>
              <a:buNone/>
              <a:defRPr/>
            </a:lvl1pPr>
          </a:lstStyle>
          <a:p>
            <a:endParaRPr lang="en-US"/>
          </a:p>
        </p:txBody>
      </p:sp>
      <p:sp>
        <p:nvSpPr>
          <p:cNvPr id="12" name="Text Placeholder 6">
            <a:extLst>
              <a:ext uri="{FF2B5EF4-FFF2-40B4-BE49-F238E27FC236}">
                <a16:creationId xmlns:a16="http://schemas.microsoft.com/office/drawing/2014/main" id="{70360C69-FA8C-5F43-BBCF-36788CDB19A0}"/>
              </a:ext>
            </a:extLst>
          </p:cNvPr>
          <p:cNvSpPr>
            <a:spLocks noGrp="1"/>
          </p:cNvSpPr>
          <p:nvPr>
            <p:ph type="body" sz="quarter" idx="15" hasCustomPrompt="1"/>
          </p:nvPr>
        </p:nvSpPr>
        <p:spPr>
          <a:xfrm>
            <a:off x="838200" y="6291263"/>
            <a:ext cx="10515600" cy="255587"/>
          </a:xfrm>
        </p:spPr>
        <p:txBody>
          <a:bodyPr>
            <a:normAutofit/>
          </a:bodyPr>
          <a:lstStyle>
            <a:lvl1pPr marL="0" indent="0">
              <a:buFontTx/>
              <a:buNone/>
              <a:defRPr sz="800" i="1"/>
            </a:lvl1pPr>
          </a:lstStyle>
          <a:p>
            <a:pPr lvl="0"/>
            <a:r>
              <a:rPr lang="en-US"/>
              <a:t>Click to edit Master footnote styles</a:t>
            </a:r>
          </a:p>
        </p:txBody>
      </p:sp>
    </p:spTree>
    <p:extLst>
      <p:ext uri="{BB962C8B-B14F-4D97-AF65-F5344CB8AC3E}">
        <p14:creationId xmlns:p14="http://schemas.microsoft.com/office/powerpoint/2010/main" val="2708781954"/>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681987A-5C51-4B87-987D-84C77A443391}"/>
              </a:ext>
            </a:extLst>
          </p:cNvPr>
          <p:cNvSpPr>
            <a:spLocks noGrp="1"/>
          </p:cNvSpPr>
          <p:nvPr>
            <p:ph type="body" idx="1"/>
          </p:nvPr>
        </p:nvSpPr>
        <p:spPr>
          <a:xfrm>
            <a:off x="434839" y="1405723"/>
            <a:ext cx="5562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CE404E6-1719-45EE-953C-8A588A5EC016}"/>
              </a:ext>
            </a:extLst>
          </p:cNvPr>
          <p:cNvSpPr>
            <a:spLocks noGrp="1"/>
          </p:cNvSpPr>
          <p:nvPr>
            <p:ph sz="half" idx="2"/>
          </p:nvPr>
        </p:nvSpPr>
        <p:spPr>
          <a:xfrm>
            <a:off x="434839" y="2379313"/>
            <a:ext cx="5562737" cy="38103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66E8E1-5E7E-4D90-B378-DAD2FE4DD2C4}"/>
              </a:ext>
            </a:extLst>
          </p:cNvPr>
          <p:cNvSpPr>
            <a:spLocks noGrp="1"/>
          </p:cNvSpPr>
          <p:nvPr>
            <p:ph type="body" sz="quarter" idx="3"/>
          </p:nvPr>
        </p:nvSpPr>
        <p:spPr>
          <a:xfrm>
            <a:off x="6172200" y="1405722"/>
            <a:ext cx="5752764"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A1DF923-04BF-415E-864B-D1E8FD121A99}"/>
              </a:ext>
            </a:extLst>
          </p:cNvPr>
          <p:cNvSpPr>
            <a:spLocks noGrp="1"/>
          </p:cNvSpPr>
          <p:nvPr>
            <p:ph sz="quarter" idx="4"/>
          </p:nvPr>
        </p:nvSpPr>
        <p:spPr>
          <a:xfrm>
            <a:off x="6172199" y="2396322"/>
            <a:ext cx="5752765" cy="37933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5F20DCC-CC5B-46B7-A850-5CEC4C85F795}"/>
              </a:ext>
            </a:extLst>
          </p:cNvPr>
          <p:cNvSpPr>
            <a:spLocks noGrp="1"/>
          </p:cNvSpPr>
          <p:nvPr>
            <p:ph type="dt" sz="half" idx="10"/>
          </p:nvPr>
        </p:nvSpPr>
        <p:spPr/>
        <p:txBody>
          <a:bodyPr/>
          <a:lstStyle/>
          <a:p>
            <a:fld id="{2E76EB32-FE09-4280-85FD-B5AA2BE5A68C}" type="datetimeFigureOut">
              <a:rPr lang="en-US" smtClean="0"/>
              <a:t>10/7/2024</a:t>
            </a:fld>
            <a:endParaRPr lang="en-US"/>
          </a:p>
        </p:txBody>
      </p:sp>
      <p:sp>
        <p:nvSpPr>
          <p:cNvPr id="8" name="Footer Placeholder 7">
            <a:extLst>
              <a:ext uri="{FF2B5EF4-FFF2-40B4-BE49-F238E27FC236}">
                <a16:creationId xmlns:a16="http://schemas.microsoft.com/office/drawing/2014/main" id="{3F7325C1-DEF1-49B1-B919-F0B8D06007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806A21B-A618-4AEA-A620-A4C47605ADDB}"/>
              </a:ext>
            </a:extLst>
          </p:cNvPr>
          <p:cNvSpPr>
            <a:spLocks noGrp="1"/>
          </p:cNvSpPr>
          <p:nvPr>
            <p:ph type="sldNum" sz="quarter" idx="12"/>
          </p:nvPr>
        </p:nvSpPr>
        <p:spPr/>
        <p:txBody>
          <a:bodyPr/>
          <a:lstStyle/>
          <a:p>
            <a:fld id="{2E74F6C5-A229-4C05-8B7A-4CD3DF4D8BA7}" type="slidenum">
              <a:rPr lang="en-US" smtClean="0"/>
              <a:t>‹#›</a:t>
            </a:fld>
            <a:endParaRPr lang="en-US"/>
          </a:p>
        </p:txBody>
      </p:sp>
      <p:graphicFrame>
        <p:nvGraphicFramePr>
          <p:cNvPr id="10" name="Table 9">
            <a:extLst>
              <a:ext uri="{FF2B5EF4-FFF2-40B4-BE49-F238E27FC236}">
                <a16:creationId xmlns:a16="http://schemas.microsoft.com/office/drawing/2014/main" id="{69F834D3-BD78-49E0-AC9D-1E68CA5349EB}"/>
              </a:ext>
            </a:extLst>
          </p:cNvPr>
          <p:cNvGraphicFramePr>
            <a:graphicFrameLocks noGrp="1"/>
          </p:cNvGraphicFramePr>
          <p:nvPr userDrawn="1">
            <p:extLst>
              <p:ext uri="{D42A27DB-BD31-4B8C-83A1-F6EECF244321}">
                <p14:modId xmlns:p14="http://schemas.microsoft.com/office/powerpoint/2010/main" val="340403821"/>
              </p:ext>
            </p:extLst>
          </p:nvPr>
        </p:nvGraphicFramePr>
        <p:xfrm>
          <a:off x="0" y="0"/>
          <a:ext cx="12192000" cy="1256044"/>
        </p:xfrm>
        <a:graphic>
          <a:graphicData uri="http://schemas.openxmlformats.org/drawingml/2006/table">
            <a:tbl>
              <a:tblPr firstRow="1" bandRow="1">
                <a:tableStyleId>{5C22544A-7EE6-4342-B048-85BDC9FD1C3A}</a:tableStyleId>
              </a:tblPr>
              <a:tblGrid>
                <a:gridCol w="12192000">
                  <a:extLst>
                    <a:ext uri="{9D8B030D-6E8A-4147-A177-3AD203B41FA5}">
                      <a16:colId xmlns:a16="http://schemas.microsoft.com/office/drawing/2014/main" val="89350026"/>
                    </a:ext>
                  </a:extLst>
                </a:gridCol>
              </a:tblGrid>
              <a:tr h="1256044">
                <a:tc>
                  <a:txBody>
                    <a:bodyPr/>
                    <a:lstStyle/>
                    <a:p>
                      <a:pPr algn="l"/>
                      <a:endParaRPr lang="en-US" sz="3600" b="1" kern="1200">
                        <a:solidFill>
                          <a:schemeClr val="lt1"/>
                        </a:solidFill>
                        <a:latin typeface="Tiempos Headline Regular" panose="02020503060303060403" pitchFamily="18" charset="0"/>
                        <a:ea typeface="+mn-ea"/>
                        <a:cs typeface="Arial" panose="020B0604020202020204" pitchFamily="34" charset="0"/>
                      </a:endParaRPr>
                    </a:p>
                  </a:txBody>
                  <a:tcPr anchor="ctr">
                    <a:solidFill>
                      <a:srgbClr val="319C8A"/>
                    </a:solidFill>
                  </a:tcPr>
                </a:tc>
                <a:extLst>
                  <a:ext uri="{0D108BD9-81ED-4DB2-BD59-A6C34878D82A}">
                    <a16:rowId xmlns:a16="http://schemas.microsoft.com/office/drawing/2014/main" val="1834515696"/>
                  </a:ext>
                </a:extLst>
              </a:tr>
            </a:tbl>
          </a:graphicData>
        </a:graphic>
      </p:graphicFrame>
      <p:pic>
        <p:nvPicPr>
          <p:cNvPr id="11" name="Picture 10" descr="A picture containing icon&#10;&#10;Description automatically generated">
            <a:extLst>
              <a:ext uri="{FF2B5EF4-FFF2-40B4-BE49-F238E27FC236}">
                <a16:creationId xmlns:a16="http://schemas.microsoft.com/office/drawing/2014/main" id="{86035CB2-3DBC-4201-901E-DD22A43A28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8347" y="5838161"/>
            <a:ext cx="2886618" cy="700751"/>
          </a:xfrm>
          <a:prstGeom prst="rect">
            <a:avLst/>
          </a:prstGeom>
        </p:spPr>
      </p:pic>
      <p:sp>
        <p:nvSpPr>
          <p:cNvPr id="12" name="Title 1">
            <a:extLst>
              <a:ext uri="{FF2B5EF4-FFF2-40B4-BE49-F238E27FC236}">
                <a16:creationId xmlns:a16="http://schemas.microsoft.com/office/drawing/2014/main" id="{E07FE1EF-CC85-4353-B3A8-301D3EBE4FA0}"/>
              </a:ext>
            </a:extLst>
          </p:cNvPr>
          <p:cNvSpPr>
            <a:spLocks noGrp="1"/>
          </p:cNvSpPr>
          <p:nvPr>
            <p:ph type="title"/>
          </p:nvPr>
        </p:nvSpPr>
        <p:spPr>
          <a:xfrm>
            <a:off x="328267" y="221973"/>
            <a:ext cx="10515600" cy="918127"/>
          </a:xfrm>
        </p:spPr>
        <p:txBody>
          <a:bodyPr anchor="ctr">
            <a:normAutofit/>
          </a:bodyPr>
          <a:lstStyle>
            <a:lvl1pPr>
              <a:defRPr sz="3600">
                <a:solidFill>
                  <a:schemeClr val="bg1"/>
                </a:solidFill>
              </a:defRPr>
            </a:lvl1pPr>
          </a:lstStyle>
          <a:p>
            <a:r>
              <a:rPr lang="en-US"/>
              <a:t>Click to edit Master title style</a:t>
            </a:r>
          </a:p>
        </p:txBody>
      </p:sp>
    </p:spTree>
    <p:extLst>
      <p:ext uri="{BB962C8B-B14F-4D97-AF65-F5344CB8AC3E}">
        <p14:creationId xmlns:p14="http://schemas.microsoft.com/office/powerpoint/2010/main" val="7078739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4" name="Slide Number Placeholder 3"/>
          <p:cNvSpPr>
            <a:spLocks noGrp="1"/>
          </p:cNvSpPr>
          <p:nvPr>
            <p:ph type="sldNum" sz="quarter" idx="12"/>
          </p:nvPr>
        </p:nvSpPr>
        <p:spPr/>
        <p:txBody>
          <a:bodyPr/>
          <a:lstStyle>
            <a:lvl1pPr>
              <a:defRPr b="0" i="0">
                <a:latin typeface="Montserrat Medium" pitchFamily="2" charset="77"/>
              </a:defRPr>
            </a:lvl1pPr>
          </a:lstStyle>
          <a:p>
            <a:fld id="{F9409A12-05AC-024F-A1E2-9D51551D4400}" type="slidenum">
              <a:rPr lang="en-US" smtClean="0"/>
              <a:t>‹#›</a:t>
            </a:fld>
            <a:endParaRPr lang="en-US"/>
          </a:p>
        </p:txBody>
      </p:sp>
    </p:spTree>
    <p:extLst>
      <p:ext uri="{BB962C8B-B14F-4D97-AF65-F5344CB8AC3E}">
        <p14:creationId xmlns:p14="http://schemas.microsoft.com/office/powerpoint/2010/main" val="2320117266"/>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Full Page Photo and Callout">
    <p:spTree>
      <p:nvGrpSpPr>
        <p:cNvPr id="1" name=""/>
        <p:cNvGrpSpPr/>
        <p:nvPr/>
      </p:nvGrpSpPr>
      <p:grpSpPr>
        <a:xfrm>
          <a:off x="0" y="0"/>
          <a:ext cx="0" cy="0"/>
          <a:chOff x="0" y="0"/>
          <a:chExt cx="0" cy="0"/>
        </a:xfrm>
      </p:grpSpPr>
      <p:pic>
        <p:nvPicPr>
          <p:cNvPr id="6" name="Picture 5" descr="A picture containing person, group, posing&#10;&#10;Description automatically generated">
            <a:extLst>
              <a:ext uri="{FF2B5EF4-FFF2-40B4-BE49-F238E27FC236}">
                <a16:creationId xmlns:a16="http://schemas.microsoft.com/office/drawing/2014/main" id="{055EFA88-1616-D219-3F61-0586E09D30D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613775"/>
            <a:ext cx="12192001" cy="6276149"/>
          </a:xfrm>
          <a:prstGeom prst="rect">
            <a:avLst/>
          </a:prstGeom>
        </p:spPr>
      </p:pic>
      <p:sp>
        <p:nvSpPr>
          <p:cNvPr id="3" name="Footer Placeholder 2"/>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4" name="Slide Number Placeholder 3"/>
          <p:cNvSpPr>
            <a:spLocks noGrp="1"/>
          </p:cNvSpPr>
          <p:nvPr>
            <p:ph type="sldNum" sz="quarter" idx="12"/>
          </p:nvPr>
        </p:nvSpPr>
        <p:spPr/>
        <p:txBody>
          <a:bodyPr/>
          <a:lstStyle>
            <a:lvl1pPr>
              <a:defRPr b="0" i="0">
                <a:latin typeface="Montserrat Medium" pitchFamily="2" charset="77"/>
              </a:defRPr>
            </a:lvl1pPr>
          </a:lstStyle>
          <a:p>
            <a:fld id="{F9409A12-05AC-024F-A1E2-9D51551D4400}" type="slidenum">
              <a:rPr lang="en-US" smtClean="0"/>
              <a:t>‹#›</a:t>
            </a:fld>
            <a:endParaRPr lang="en-US"/>
          </a:p>
        </p:txBody>
      </p:sp>
      <p:sp>
        <p:nvSpPr>
          <p:cNvPr id="14" name="Rectangle 13">
            <a:extLst>
              <a:ext uri="{FF2B5EF4-FFF2-40B4-BE49-F238E27FC236}">
                <a16:creationId xmlns:a16="http://schemas.microsoft.com/office/drawing/2014/main" id="{603037C0-3AF5-C247-8922-F73E8847476D}"/>
              </a:ext>
            </a:extLst>
          </p:cNvPr>
          <p:cNvSpPr/>
          <p:nvPr userDrawn="1"/>
        </p:nvSpPr>
        <p:spPr>
          <a:xfrm>
            <a:off x="838201" y="4796589"/>
            <a:ext cx="10515600" cy="1524000"/>
          </a:xfrm>
          <a:prstGeom prst="rect">
            <a:avLst/>
          </a:prstGeom>
          <a:solidFill>
            <a:schemeClr val="tx1">
              <a:alpha val="8012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58284382-8022-4B42-800A-86F4A183D3A1}"/>
              </a:ext>
            </a:extLst>
          </p:cNvPr>
          <p:cNvSpPr>
            <a:spLocks noGrp="1"/>
          </p:cNvSpPr>
          <p:nvPr>
            <p:ph type="body" sz="quarter" idx="14"/>
          </p:nvPr>
        </p:nvSpPr>
        <p:spPr>
          <a:xfrm>
            <a:off x="838200" y="4996037"/>
            <a:ext cx="10515600" cy="1645237"/>
          </a:xfrm>
        </p:spPr>
        <p:txBody>
          <a:bodyPr/>
          <a:lstStyle>
            <a:lvl1pPr marL="0" indent="0" algn="ctr">
              <a:buFontTx/>
              <a:buNone/>
              <a:defRPr sz="2400" b="0" i="0">
                <a:solidFill>
                  <a:srgbClr val="FFFFFF"/>
                </a:solidFill>
                <a:latin typeface="Montserrat Medium" pitchFamily="2" charset="77"/>
              </a:defRPr>
            </a:lvl1pPr>
            <a:lvl2pPr marL="457200" indent="0">
              <a:buFontTx/>
              <a:buNone/>
              <a:defRPr>
                <a:solidFill>
                  <a:srgbClr val="FFFFFF"/>
                </a:solidFill>
              </a:defRPr>
            </a:lvl2pPr>
            <a:lvl3pPr marL="914400" indent="0">
              <a:buFontTx/>
              <a:buNone/>
              <a:defRPr>
                <a:solidFill>
                  <a:srgbClr val="FFFFFF"/>
                </a:solidFill>
              </a:defRPr>
            </a:lvl3pPr>
            <a:lvl4pPr marL="1371600" indent="0">
              <a:buFontTx/>
              <a:buNone/>
              <a:defRPr>
                <a:solidFill>
                  <a:srgbClr val="FFFFFF"/>
                </a:solidFill>
              </a:defRPr>
            </a:lvl4pPr>
            <a:lvl5pPr marL="1828800" indent="0">
              <a:buFontTx/>
              <a:buNone/>
              <a:defRPr>
                <a:solidFill>
                  <a:srgbClr val="FFFFFF"/>
                </a:solidFill>
              </a:defRPr>
            </a:lvl5pPr>
          </a:lstStyle>
          <a:p>
            <a:pPr lvl="0"/>
            <a:r>
              <a:rPr lang="en-US"/>
              <a:t>Click to edit Master text styles</a:t>
            </a:r>
          </a:p>
          <a:p>
            <a:pPr lvl="1"/>
            <a:endParaRPr lang="en-US"/>
          </a:p>
        </p:txBody>
      </p:sp>
    </p:spTree>
    <p:extLst>
      <p:ext uri="{BB962C8B-B14F-4D97-AF65-F5344CB8AC3E}">
        <p14:creationId xmlns:p14="http://schemas.microsoft.com/office/powerpoint/2010/main" val="2401271298"/>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Full Page Photo and Callout">
    <p:spTree>
      <p:nvGrpSpPr>
        <p:cNvPr id="1" name=""/>
        <p:cNvGrpSpPr/>
        <p:nvPr/>
      </p:nvGrpSpPr>
      <p:grpSpPr>
        <a:xfrm>
          <a:off x="0" y="0"/>
          <a:ext cx="0" cy="0"/>
          <a:chOff x="0" y="0"/>
          <a:chExt cx="0" cy="0"/>
        </a:xfrm>
      </p:grpSpPr>
      <p:pic>
        <p:nvPicPr>
          <p:cNvPr id="9" name="Picture 8" descr="A group of children sitting on the grass&#10;&#10;Description automatically generated with low confidence">
            <a:extLst>
              <a:ext uri="{FF2B5EF4-FFF2-40B4-BE49-F238E27FC236}">
                <a16:creationId xmlns:a16="http://schemas.microsoft.com/office/drawing/2014/main" id="{6D98A10B-0E4F-5EDB-7DEE-1A4EF00463A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613775"/>
            <a:ext cx="12192000" cy="6244225"/>
          </a:xfrm>
          <a:prstGeom prst="rect">
            <a:avLst/>
          </a:prstGeom>
        </p:spPr>
      </p:pic>
      <p:sp>
        <p:nvSpPr>
          <p:cNvPr id="3" name="Footer Placeholder 2"/>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4" name="Slide Number Placeholder 3"/>
          <p:cNvSpPr>
            <a:spLocks noGrp="1"/>
          </p:cNvSpPr>
          <p:nvPr>
            <p:ph type="sldNum" sz="quarter" idx="12"/>
          </p:nvPr>
        </p:nvSpPr>
        <p:spPr/>
        <p:txBody>
          <a:bodyPr/>
          <a:lstStyle>
            <a:lvl1pPr>
              <a:defRPr b="0" i="0">
                <a:latin typeface="Montserrat Medium" pitchFamily="2" charset="77"/>
              </a:defRPr>
            </a:lvl1pPr>
          </a:lstStyle>
          <a:p>
            <a:fld id="{F9409A12-05AC-024F-A1E2-9D51551D4400}" type="slidenum">
              <a:rPr lang="en-US" smtClean="0"/>
              <a:t>‹#›</a:t>
            </a:fld>
            <a:endParaRPr lang="en-US"/>
          </a:p>
        </p:txBody>
      </p:sp>
      <p:sp>
        <p:nvSpPr>
          <p:cNvPr id="2" name="Rectangle 1">
            <a:extLst>
              <a:ext uri="{FF2B5EF4-FFF2-40B4-BE49-F238E27FC236}">
                <a16:creationId xmlns:a16="http://schemas.microsoft.com/office/drawing/2014/main" id="{DD0FD281-426A-F64C-90E1-583050EE12F4}"/>
              </a:ext>
            </a:extLst>
          </p:cNvPr>
          <p:cNvSpPr/>
          <p:nvPr userDrawn="1"/>
        </p:nvSpPr>
        <p:spPr>
          <a:xfrm>
            <a:off x="838201" y="4796589"/>
            <a:ext cx="10515600" cy="1524000"/>
          </a:xfrm>
          <a:prstGeom prst="rect">
            <a:avLst/>
          </a:prstGeom>
          <a:solidFill>
            <a:schemeClr val="tx2">
              <a:alpha val="8012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58284382-8022-4B42-800A-86F4A183D3A1}"/>
              </a:ext>
            </a:extLst>
          </p:cNvPr>
          <p:cNvSpPr>
            <a:spLocks noGrp="1"/>
          </p:cNvSpPr>
          <p:nvPr>
            <p:ph type="body" sz="quarter" idx="14"/>
          </p:nvPr>
        </p:nvSpPr>
        <p:spPr>
          <a:xfrm>
            <a:off x="838200" y="4989095"/>
            <a:ext cx="10515600" cy="1652179"/>
          </a:xfrm>
          <a:effectLst/>
        </p:spPr>
        <p:txBody>
          <a:bodyPr/>
          <a:lstStyle>
            <a:lvl1pPr marL="0" indent="0" algn="ctr">
              <a:buFontTx/>
              <a:buNone/>
              <a:defRPr sz="2400" b="0" i="0">
                <a:solidFill>
                  <a:srgbClr val="FFFFFF"/>
                </a:solidFill>
                <a:latin typeface="Montserrat Medium" pitchFamily="2" charset="77"/>
              </a:defRPr>
            </a:lvl1pPr>
            <a:lvl2pPr marL="457200" indent="0">
              <a:buFontTx/>
              <a:buNone/>
              <a:defRPr>
                <a:solidFill>
                  <a:srgbClr val="FFFFFF"/>
                </a:solidFill>
              </a:defRPr>
            </a:lvl2pPr>
            <a:lvl3pPr marL="914400" indent="0">
              <a:buFontTx/>
              <a:buNone/>
              <a:defRPr>
                <a:solidFill>
                  <a:srgbClr val="FFFFFF"/>
                </a:solidFill>
              </a:defRPr>
            </a:lvl3pPr>
            <a:lvl4pPr marL="1371600" indent="0">
              <a:buFontTx/>
              <a:buNone/>
              <a:defRPr>
                <a:solidFill>
                  <a:srgbClr val="FFFFFF"/>
                </a:solidFill>
              </a:defRPr>
            </a:lvl4pPr>
            <a:lvl5pPr marL="1828800" indent="0">
              <a:buFontTx/>
              <a:buNone/>
              <a:defRPr>
                <a:solidFill>
                  <a:srgbClr val="FFFFFF"/>
                </a:solidFill>
              </a:defRPr>
            </a:lvl5pPr>
          </a:lstStyle>
          <a:p>
            <a:pPr lvl="0"/>
            <a:r>
              <a:rPr lang="en-US"/>
              <a:t>Click to edit Master text styles</a:t>
            </a:r>
          </a:p>
          <a:p>
            <a:pPr lvl="1"/>
            <a:endParaRPr lang="en-US"/>
          </a:p>
        </p:txBody>
      </p:sp>
    </p:spTree>
    <p:extLst>
      <p:ext uri="{BB962C8B-B14F-4D97-AF65-F5344CB8AC3E}">
        <p14:creationId xmlns:p14="http://schemas.microsoft.com/office/powerpoint/2010/main" val="2587856543"/>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Full Page Photo and Callout">
    <p:spTree>
      <p:nvGrpSpPr>
        <p:cNvPr id="1" name=""/>
        <p:cNvGrpSpPr/>
        <p:nvPr/>
      </p:nvGrpSpPr>
      <p:grpSpPr>
        <a:xfrm>
          <a:off x="0" y="0"/>
          <a:ext cx="0" cy="0"/>
          <a:chOff x="0" y="0"/>
          <a:chExt cx="0" cy="0"/>
        </a:xfrm>
      </p:grpSpPr>
      <p:pic>
        <p:nvPicPr>
          <p:cNvPr id="7" name="Picture 6" descr="A picture containing person, athletic game, sport&#10;&#10;Description automatically generated">
            <a:extLst>
              <a:ext uri="{FF2B5EF4-FFF2-40B4-BE49-F238E27FC236}">
                <a16:creationId xmlns:a16="http://schemas.microsoft.com/office/drawing/2014/main" id="{D94FEF66-10C7-698D-A8DB-B8488D854FF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613775"/>
            <a:ext cx="12192001" cy="6244225"/>
          </a:xfrm>
          <a:prstGeom prst="rect">
            <a:avLst/>
          </a:prstGeom>
        </p:spPr>
      </p:pic>
      <p:sp>
        <p:nvSpPr>
          <p:cNvPr id="3" name="Footer Placeholder 2"/>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4" name="Slide Number Placeholder 3"/>
          <p:cNvSpPr>
            <a:spLocks noGrp="1"/>
          </p:cNvSpPr>
          <p:nvPr>
            <p:ph type="sldNum" sz="quarter" idx="12"/>
          </p:nvPr>
        </p:nvSpPr>
        <p:spPr/>
        <p:txBody>
          <a:bodyPr/>
          <a:lstStyle>
            <a:lvl1pPr>
              <a:defRPr b="0" i="0">
                <a:latin typeface="Montserrat Medium" pitchFamily="2" charset="77"/>
              </a:defRPr>
            </a:lvl1pPr>
          </a:lstStyle>
          <a:p>
            <a:fld id="{F9409A12-05AC-024F-A1E2-9D51551D4400}" type="slidenum">
              <a:rPr lang="en-US" smtClean="0"/>
              <a:t>‹#›</a:t>
            </a:fld>
            <a:endParaRPr lang="en-US"/>
          </a:p>
        </p:txBody>
      </p:sp>
      <p:sp>
        <p:nvSpPr>
          <p:cNvPr id="2" name="Rectangle 1">
            <a:extLst>
              <a:ext uri="{FF2B5EF4-FFF2-40B4-BE49-F238E27FC236}">
                <a16:creationId xmlns:a16="http://schemas.microsoft.com/office/drawing/2014/main" id="{DD0FD281-426A-F64C-90E1-583050EE12F4}"/>
              </a:ext>
            </a:extLst>
          </p:cNvPr>
          <p:cNvSpPr/>
          <p:nvPr userDrawn="1"/>
        </p:nvSpPr>
        <p:spPr>
          <a:xfrm>
            <a:off x="838201" y="4796589"/>
            <a:ext cx="10515600" cy="1524000"/>
          </a:xfrm>
          <a:prstGeom prst="rect">
            <a:avLst/>
          </a:prstGeom>
          <a:solidFill>
            <a:schemeClr val="tx1">
              <a:alpha val="8012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58284382-8022-4B42-800A-86F4A183D3A1}"/>
              </a:ext>
            </a:extLst>
          </p:cNvPr>
          <p:cNvSpPr>
            <a:spLocks noGrp="1"/>
          </p:cNvSpPr>
          <p:nvPr>
            <p:ph type="body" sz="quarter" idx="14"/>
          </p:nvPr>
        </p:nvSpPr>
        <p:spPr>
          <a:xfrm>
            <a:off x="838200" y="4989095"/>
            <a:ext cx="10515600" cy="1652179"/>
          </a:xfrm>
          <a:effectLst/>
        </p:spPr>
        <p:txBody>
          <a:bodyPr/>
          <a:lstStyle>
            <a:lvl1pPr marL="0" indent="0" algn="ctr">
              <a:buFontTx/>
              <a:buNone/>
              <a:defRPr sz="2400" b="0" i="0">
                <a:solidFill>
                  <a:srgbClr val="FFFFFF"/>
                </a:solidFill>
                <a:latin typeface="Montserrat Medium" pitchFamily="2" charset="77"/>
              </a:defRPr>
            </a:lvl1pPr>
            <a:lvl2pPr marL="457200" indent="0">
              <a:buFontTx/>
              <a:buNone/>
              <a:defRPr>
                <a:solidFill>
                  <a:srgbClr val="FFFFFF"/>
                </a:solidFill>
              </a:defRPr>
            </a:lvl2pPr>
            <a:lvl3pPr marL="914400" indent="0">
              <a:buFontTx/>
              <a:buNone/>
              <a:defRPr>
                <a:solidFill>
                  <a:srgbClr val="FFFFFF"/>
                </a:solidFill>
              </a:defRPr>
            </a:lvl3pPr>
            <a:lvl4pPr marL="1371600" indent="0">
              <a:buFontTx/>
              <a:buNone/>
              <a:defRPr>
                <a:solidFill>
                  <a:srgbClr val="FFFFFF"/>
                </a:solidFill>
              </a:defRPr>
            </a:lvl4pPr>
            <a:lvl5pPr marL="1828800" indent="0">
              <a:buFontTx/>
              <a:buNone/>
              <a:defRPr>
                <a:solidFill>
                  <a:srgbClr val="FFFFFF"/>
                </a:solidFill>
              </a:defRPr>
            </a:lvl5pPr>
          </a:lstStyle>
          <a:p>
            <a:pPr lvl="0"/>
            <a:r>
              <a:rPr lang="en-US"/>
              <a:t>Click to edit Master text styles</a:t>
            </a:r>
          </a:p>
          <a:p>
            <a:pPr lvl="1"/>
            <a:endParaRPr lang="en-US"/>
          </a:p>
        </p:txBody>
      </p:sp>
    </p:spTree>
    <p:extLst>
      <p:ext uri="{BB962C8B-B14F-4D97-AF65-F5344CB8AC3E}">
        <p14:creationId xmlns:p14="http://schemas.microsoft.com/office/powerpoint/2010/main" val="1745978453"/>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Image and Quote">
    <p:spTree>
      <p:nvGrpSpPr>
        <p:cNvPr id="1" name=""/>
        <p:cNvGrpSpPr/>
        <p:nvPr/>
      </p:nvGrpSpPr>
      <p:grpSpPr>
        <a:xfrm>
          <a:off x="0" y="0"/>
          <a:ext cx="0" cy="0"/>
          <a:chOff x="0" y="0"/>
          <a:chExt cx="0" cy="0"/>
        </a:xfrm>
      </p:grpSpPr>
      <p:pic>
        <p:nvPicPr>
          <p:cNvPr id="3" name="Picture 2" descr="A picture containing person, young, child, indoor&#10;&#10;Description automatically generated">
            <a:extLst>
              <a:ext uri="{FF2B5EF4-FFF2-40B4-BE49-F238E27FC236}">
                <a16:creationId xmlns:a16="http://schemas.microsoft.com/office/drawing/2014/main" id="{D3B8BF1D-C6AE-E037-025D-517B2E8B503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79FC76A0-FEDA-3F40-939C-8994850B8381}"/>
              </a:ext>
            </a:extLst>
          </p:cNvPr>
          <p:cNvSpPr/>
          <p:nvPr userDrawn="1"/>
        </p:nvSpPr>
        <p:spPr>
          <a:xfrm>
            <a:off x="6582380" y="825218"/>
            <a:ext cx="5207564" cy="5207564"/>
          </a:xfrm>
          <a:prstGeom prst="rect">
            <a:avLst/>
          </a:prstGeom>
          <a:solidFill>
            <a:schemeClr val="tx2">
              <a:alpha val="89834"/>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4" name="Text Placeholder 3">
            <a:extLst>
              <a:ext uri="{FF2B5EF4-FFF2-40B4-BE49-F238E27FC236}">
                <a16:creationId xmlns:a16="http://schemas.microsoft.com/office/drawing/2014/main" id="{70850F2D-F5D2-304D-993B-238D6834BAFF}"/>
              </a:ext>
            </a:extLst>
          </p:cNvPr>
          <p:cNvSpPr>
            <a:spLocks noGrp="1"/>
          </p:cNvSpPr>
          <p:nvPr>
            <p:ph type="body" sz="quarter" idx="10"/>
          </p:nvPr>
        </p:nvSpPr>
        <p:spPr>
          <a:xfrm>
            <a:off x="7012874" y="2117558"/>
            <a:ext cx="4346575" cy="2646947"/>
          </a:xfrm>
        </p:spPr>
        <p:txBody>
          <a:bodyPr>
            <a:normAutofit/>
          </a:bodyPr>
          <a:lstStyle>
            <a:lvl1pPr marL="0" indent="0">
              <a:lnSpc>
                <a:spcPts val="2800"/>
              </a:lnSpc>
              <a:buFontTx/>
              <a:buNone/>
              <a:defRPr sz="2400">
                <a:solidFill>
                  <a:srgbClr val="FFFFFF"/>
                </a:solidFill>
              </a:defRPr>
            </a:lvl1pPr>
            <a:lvl2pPr marL="457200" indent="0">
              <a:buFontTx/>
              <a:buNone/>
              <a:defRPr>
                <a:solidFill>
                  <a:srgbClr val="FFFFFF"/>
                </a:solidFill>
              </a:defRPr>
            </a:lvl2pPr>
            <a:lvl3pPr marL="914400" indent="0">
              <a:buFontTx/>
              <a:buNone/>
              <a:defRPr>
                <a:solidFill>
                  <a:srgbClr val="FFFFFF"/>
                </a:solidFill>
              </a:defRPr>
            </a:lvl3pPr>
            <a:lvl4pPr marL="1371600" indent="0">
              <a:buFontTx/>
              <a:buNone/>
              <a:defRPr>
                <a:solidFill>
                  <a:srgbClr val="FFFFFF"/>
                </a:solidFill>
              </a:defRPr>
            </a:lvl4pPr>
            <a:lvl5pPr marL="1828800" indent="0">
              <a:buFontTx/>
              <a:buNone/>
              <a:defRPr>
                <a:solidFill>
                  <a:srgbClr val="FFFFFF"/>
                </a:solidFill>
              </a:defRPr>
            </a:lvl5pPr>
          </a:lstStyle>
          <a:p>
            <a:pPr lvl="0"/>
            <a:r>
              <a:rPr lang="en-US"/>
              <a:t>Click to edit Master text styles</a:t>
            </a:r>
          </a:p>
        </p:txBody>
      </p:sp>
      <p:sp>
        <p:nvSpPr>
          <p:cNvPr id="5" name="TextBox 4">
            <a:extLst>
              <a:ext uri="{FF2B5EF4-FFF2-40B4-BE49-F238E27FC236}">
                <a16:creationId xmlns:a16="http://schemas.microsoft.com/office/drawing/2014/main" id="{1ACCCE50-654E-4A4B-A858-887FB8D685B0}"/>
              </a:ext>
            </a:extLst>
          </p:cNvPr>
          <p:cNvSpPr txBox="1"/>
          <p:nvPr userDrawn="1"/>
        </p:nvSpPr>
        <p:spPr>
          <a:xfrm>
            <a:off x="8416139" y="1037902"/>
            <a:ext cx="1540043" cy="1569660"/>
          </a:xfrm>
          <a:prstGeom prst="rect">
            <a:avLst/>
          </a:prstGeom>
          <a:noFill/>
        </p:spPr>
        <p:txBody>
          <a:bodyPr wrap="square" rtlCol="0">
            <a:spAutoFit/>
          </a:bodyPr>
          <a:lstStyle/>
          <a:p>
            <a:pPr algn="ctr"/>
            <a:r>
              <a:rPr lang="en-US" sz="9600" b="1" i="0">
                <a:solidFill>
                  <a:srgbClr val="FFFFFF"/>
                </a:solidFill>
                <a:latin typeface="Montserrat" pitchFamily="2" charset="77"/>
              </a:rPr>
              <a:t>“</a:t>
            </a:r>
          </a:p>
        </p:txBody>
      </p:sp>
      <p:sp>
        <p:nvSpPr>
          <p:cNvPr id="10" name="TextBox 9">
            <a:extLst>
              <a:ext uri="{FF2B5EF4-FFF2-40B4-BE49-F238E27FC236}">
                <a16:creationId xmlns:a16="http://schemas.microsoft.com/office/drawing/2014/main" id="{A35328DD-EF19-CC4C-BE93-17BCB23634CB}"/>
              </a:ext>
            </a:extLst>
          </p:cNvPr>
          <p:cNvSpPr txBox="1"/>
          <p:nvPr userDrawn="1"/>
        </p:nvSpPr>
        <p:spPr>
          <a:xfrm>
            <a:off x="8416138" y="4875731"/>
            <a:ext cx="1540043" cy="1569660"/>
          </a:xfrm>
          <a:prstGeom prst="rect">
            <a:avLst/>
          </a:prstGeom>
          <a:noFill/>
        </p:spPr>
        <p:txBody>
          <a:bodyPr wrap="square" rtlCol="0">
            <a:spAutoFit/>
          </a:bodyPr>
          <a:lstStyle/>
          <a:p>
            <a:pPr algn="ctr"/>
            <a:r>
              <a:rPr lang="en-US" sz="9600" b="1" i="0">
                <a:solidFill>
                  <a:srgbClr val="FFFFFF"/>
                </a:solidFill>
                <a:latin typeface="Montserrat" pitchFamily="2" charset="77"/>
              </a:rPr>
              <a:t>”</a:t>
            </a:r>
          </a:p>
        </p:txBody>
      </p:sp>
    </p:spTree>
    <p:extLst>
      <p:ext uri="{BB962C8B-B14F-4D97-AF65-F5344CB8AC3E}">
        <p14:creationId xmlns:p14="http://schemas.microsoft.com/office/powerpoint/2010/main" val="152903293"/>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Image and Quote Option 2">
    <p:spTree>
      <p:nvGrpSpPr>
        <p:cNvPr id="1" name=""/>
        <p:cNvGrpSpPr/>
        <p:nvPr/>
      </p:nvGrpSpPr>
      <p:grpSpPr>
        <a:xfrm>
          <a:off x="0" y="0"/>
          <a:ext cx="0" cy="0"/>
          <a:chOff x="0" y="0"/>
          <a:chExt cx="0" cy="0"/>
        </a:xfrm>
      </p:grpSpPr>
      <p:pic>
        <p:nvPicPr>
          <p:cNvPr id="3" name="Picture 2" descr="A picture containing person, ground, outdoor&#10;&#10;Description automatically generated">
            <a:extLst>
              <a:ext uri="{FF2B5EF4-FFF2-40B4-BE49-F238E27FC236}">
                <a16:creationId xmlns:a16="http://schemas.microsoft.com/office/drawing/2014/main" id="{8689E5E6-6C50-0A8D-1E92-FC0E9D7C1FA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12192001" cy="6858000"/>
          </a:xfrm>
          <a:prstGeom prst="rect">
            <a:avLst/>
          </a:prstGeom>
        </p:spPr>
      </p:pic>
      <p:sp>
        <p:nvSpPr>
          <p:cNvPr id="9" name="Rectangle 8">
            <a:extLst>
              <a:ext uri="{FF2B5EF4-FFF2-40B4-BE49-F238E27FC236}">
                <a16:creationId xmlns:a16="http://schemas.microsoft.com/office/drawing/2014/main" id="{79FC76A0-FEDA-3F40-939C-8994850B8381}"/>
              </a:ext>
            </a:extLst>
          </p:cNvPr>
          <p:cNvSpPr/>
          <p:nvPr userDrawn="1"/>
        </p:nvSpPr>
        <p:spPr>
          <a:xfrm>
            <a:off x="6582380" y="825218"/>
            <a:ext cx="5207564" cy="5207564"/>
          </a:xfrm>
          <a:prstGeom prst="rect">
            <a:avLst/>
          </a:prstGeom>
          <a:solidFill>
            <a:schemeClr val="tx2">
              <a:alpha val="89834"/>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4" name="Text Placeholder 3">
            <a:extLst>
              <a:ext uri="{FF2B5EF4-FFF2-40B4-BE49-F238E27FC236}">
                <a16:creationId xmlns:a16="http://schemas.microsoft.com/office/drawing/2014/main" id="{70850F2D-F5D2-304D-993B-238D6834BAFF}"/>
              </a:ext>
            </a:extLst>
          </p:cNvPr>
          <p:cNvSpPr>
            <a:spLocks noGrp="1"/>
          </p:cNvSpPr>
          <p:nvPr>
            <p:ph type="body" sz="quarter" idx="10"/>
          </p:nvPr>
        </p:nvSpPr>
        <p:spPr>
          <a:xfrm>
            <a:off x="7012874" y="2117558"/>
            <a:ext cx="4346575" cy="2646947"/>
          </a:xfrm>
        </p:spPr>
        <p:txBody>
          <a:bodyPr>
            <a:normAutofit/>
          </a:bodyPr>
          <a:lstStyle>
            <a:lvl1pPr marL="0" indent="0">
              <a:lnSpc>
                <a:spcPts val="2800"/>
              </a:lnSpc>
              <a:buFontTx/>
              <a:buNone/>
              <a:defRPr sz="2400">
                <a:solidFill>
                  <a:srgbClr val="FFFFFF"/>
                </a:solidFill>
              </a:defRPr>
            </a:lvl1pPr>
            <a:lvl2pPr marL="457200" indent="0">
              <a:buFontTx/>
              <a:buNone/>
              <a:defRPr>
                <a:solidFill>
                  <a:srgbClr val="FFFFFF"/>
                </a:solidFill>
              </a:defRPr>
            </a:lvl2pPr>
            <a:lvl3pPr marL="914400" indent="0">
              <a:buFontTx/>
              <a:buNone/>
              <a:defRPr>
                <a:solidFill>
                  <a:srgbClr val="FFFFFF"/>
                </a:solidFill>
              </a:defRPr>
            </a:lvl3pPr>
            <a:lvl4pPr marL="1371600" indent="0">
              <a:buFontTx/>
              <a:buNone/>
              <a:defRPr>
                <a:solidFill>
                  <a:srgbClr val="FFFFFF"/>
                </a:solidFill>
              </a:defRPr>
            </a:lvl4pPr>
            <a:lvl5pPr marL="1828800" indent="0">
              <a:buFontTx/>
              <a:buNone/>
              <a:defRPr>
                <a:solidFill>
                  <a:srgbClr val="FFFFFF"/>
                </a:solidFill>
              </a:defRPr>
            </a:lvl5pPr>
          </a:lstStyle>
          <a:p>
            <a:pPr lvl="0"/>
            <a:r>
              <a:rPr lang="en-US"/>
              <a:t>Click to edit Master text styles</a:t>
            </a:r>
          </a:p>
        </p:txBody>
      </p:sp>
      <p:sp>
        <p:nvSpPr>
          <p:cNvPr id="5" name="TextBox 4">
            <a:extLst>
              <a:ext uri="{FF2B5EF4-FFF2-40B4-BE49-F238E27FC236}">
                <a16:creationId xmlns:a16="http://schemas.microsoft.com/office/drawing/2014/main" id="{1ACCCE50-654E-4A4B-A858-887FB8D685B0}"/>
              </a:ext>
            </a:extLst>
          </p:cNvPr>
          <p:cNvSpPr txBox="1"/>
          <p:nvPr userDrawn="1"/>
        </p:nvSpPr>
        <p:spPr>
          <a:xfrm>
            <a:off x="8416139" y="1037902"/>
            <a:ext cx="1540043" cy="1569660"/>
          </a:xfrm>
          <a:prstGeom prst="rect">
            <a:avLst/>
          </a:prstGeom>
          <a:noFill/>
        </p:spPr>
        <p:txBody>
          <a:bodyPr wrap="square" rtlCol="0">
            <a:spAutoFit/>
          </a:bodyPr>
          <a:lstStyle/>
          <a:p>
            <a:pPr algn="ctr"/>
            <a:r>
              <a:rPr lang="en-US" sz="9600" b="1" i="0">
                <a:solidFill>
                  <a:srgbClr val="FFFFFF"/>
                </a:solidFill>
                <a:latin typeface="Montserrat" pitchFamily="2" charset="77"/>
              </a:rPr>
              <a:t>“</a:t>
            </a:r>
          </a:p>
        </p:txBody>
      </p:sp>
      <p:sp>
        <p:nvSpPr>
          <p:cNvPr id="10" name="TextBox 9">
            <a:extLst>
              <a:ext uri="{FF2B5EF4-FFF2-40B4-BE49-F238E27FC236}">
                <a16:creationId xmlns:a16="http://schemas.microsoft.com/office/drawing/2014/main" id="{A35328DD-EF19-CC4C-BE93-17BCB23634CB}"/>
              </a:ext>
            </a:extLst>
          </p:cNvPr>
          <p:cNvSpPr txBox="1"/>
          <p:nvPr userDrawn="1"/>
        </p:nvSpPr>
        <p:spPr>
          <a:xfrm>
            <a:off x="8416138" y="4875731"/>
            <a:ext cx="1540043" cy="1569660"/>
          </a:xfrm>
          <a:prstGeom prst="rect">
            <a:avLst/>
          </a:prstGeom>
          <a:noFill/>
        </p:spPr>
        <p:txBody>
          <a:bodyPr wrap="square" rtlCol="0">
            <a:spAutoFit/>
          </a:bodyPr>
          <a:lstStyle/>
          <a:p>
            <a:pPr algn="ctr"/>
            <a:r>
              <a:rPr lang="en-US" sz="9600" b="1" i="0">
                <a:solidFill>
                  <a:srgbClr val="FFFFFF"/>
                </a:solidFill>
                <a:latin typeface="Montserrat" pitchFamily="2" charset="77"/>
              </a:rPr>
              <a:t>”</a:t>
            </a:r>
          </a:p>
        </p:txBody>
      </p:sp>
    </p:spTree>
    <p:extLst>
      <p:ext uri="{BB962C8B-B14F-4D97-AF65-F5344CB8AC3E}">
        <p14:creationId xmlns:p14="http://schemas.microsoft.com/office/powerpoint/2010/main" val="2514096062"/>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Divider Page Option 1">
    <p:spTree>
      <p:nvGrpSpPr>
        <p:cNvPr id="1" name=""/>
        <p:cNvGrpSpPr/>
        <p:nvPr/>
      </p:nvGrpSpPr>
      <p:grpSpPr>
        <a:xfrm>
          <a:off x="0" y="0"/>
          <a:ext cx="0" cy="0"/>
          <a:chOff x="0" y="0"/>
          <a:chExt cx="0" cy="0"/>
        </a:xfrm>
      </p:grpSpPr>
      <p:pic>
        <p:nvPicPr>
          <p:cNvPr id="4" name="Picture 3" descr="A picture containing person, slide, crowd&#10;&#10;Description automatically generated">
            <a:extLst>
              <a:ext uri="{FF2B5EF4-FFF2-40B4-BE49-F238E27FC236}">
                <a16:creationId xmlns:a16="http://schemas.microsoft.com/office/drawing/2014/main" id="{2A7744E8-9F40-1CBA-90A4-8E173FA5D5B1}"/>
              </a:ext>
            </a:extLst>
          </p:cNvPr>
          <p:cNvPicPr>
            <a:picLocks noChangeAspect="1"/>
          </p:cNvPicPr>
          <p:nvPr userDrawn="1"/>
        </p:nvPicPr>
        <p:blipFill>
          <a:blip r:embed="rId2">
            <a:extLst>
              <a:ext uri="{28A0092B-C50C-407E-A947-70E740481C1C}">
                <a14:useLocalDpi xmlns:a14="http://schemas.microsoft.com/office/drawing/2010/main"/>
              </a:ext>
            </a:extLst>
          </a:blip>
          <a:srcRect r="-10"/>
          <a:stretch>
            <a:fillRect/>
          </a:stretch>
        </p:blipFill>
        <p:spPr>
          <a:xfrm>
            <a:off x="1250" y="0"/>
            <a:ext cx="12190750" cy="6858000"/>
          </a:xfrm>
          <a:prstGeom prst="rect">
            <a:avLst/>
          </a:prstGeom>
        </p:spPr>
      </p:pic>
      <p:sp>
        <p:nvSpPr>
          <p:cNvPr id="7" name="Rectangle 6">
            <a:extLst>
              <a:ext uri="{FF2B5EF4-FFF2-40B4-BE49-F238E27FC236}">
                <a16:creationId xmlns:a16="http://schemas.microsoft.com/office/drawing/2014/main" id="{8A0F0677-280C-6E4B-AFE3-7EA238ABF9DC}"/>
              </a:ext>
            </a:extLst>
          </p:cNvPr>
          <p:cNvSpPr/>
          <p:nvPr userDrawn="1"/>
        </p:nvSpPr>
        <p:spPr>
          <a:xfrm>
            <a:off x="-1250" y="0"/>
            <a:ext cx="12192000" cy="68580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8C9FCA-0833-1B4B-A6A3-08C9056924E9}"/>
              </a:ext>
            </a:extLst>
          </p:cNvPr>
          <p:cNvSpPr>
            <a:spLocks noGrp="1"/>
          </p:cNvSpPr>
          <p:nvPr>
            <p:ph type="title"/>
          </p:nvPr>
        </p:nvSpPr>
        <p:spPr>
          <a:xfrm>
            <a:off x="838200" y="4731214"/>
            <a:ext cx="10515600" cy="1018671"/>
          </a:xfrm>
        </p:spPr>
        <p:txBody>
          <a:bodyPr>
            <a:noAutofit/>
          </a:bodyPr>
          <a:lstStyle>
            <a:lvl1pPr>
              <a:defRPr>
                <a:solidFill>
                  <a:srgbClr val="FFFFFF"/>
                </a:solidFill>
              </a:defRPr>
            </a:lvl1pPr>
          </a:lstStyle>
          <a:p>
            <a:r>
              <a:rPr lang="en-US"/>
              <a:t>Click to edit Master title style</a:t>
            </a:r>
          </a:p>
        </p:txBody>
      </p:sp>
      <p:pic>
        <p:nvPicPr>
          <p:cNvPr id="8" name="Picture 7">
            <a:extLst>
              <a:ext uri="{FF2B5EF4-FFF2-40B4-BE49-F238E27FC236}">
                <a16:creationId xmlns:a16="http://schemas.microsoft.com/office/drawing/2014/main" id="{962E6C6F-7C4E-B845-9E43-8B289E9FA375}"/>
              </a:ext>
            </a:extLst>
          </p:cNvPr>
          <p:cNvPicPr>
            <a:picLocks noChangeAspect="1"/>
          </p:cNvPicPr>
          <p:nvPr userDrawn="1"/>
        </p:nvPicPr>
        <p:blipFill>
          <a:blip r:embed="rId3"/>
          <a:stretch>
            <a:fillRect/>
          </a:stretch>
        </p:blipFill>
        <p:spPr>
          <a:xfrm>
            <a:off x="838200" y="4375483"/>
            <a:ext cx="2096022" cy="176588"/>
          </a:xfrm>
          <a:prstGeom prst="rect">
            <a:avLst/>
          </a:prstGeom>
        </p:spPr>
      </p:pic>
    </p:spTree>
    <p:extLst>
      <p:ext uri="{BB962C8B-B14F-4D97-AF65-F5344CB8AC3E}">
        <p14:creationId xmlns:p14="http://schemas.microsoft.com/office/powerpoint/2010/main" val="1334389885"/>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Divider Page Option 2">
    <p:spTree>
      <p:nvGrpSpPr>
        <p:cNvPr id="1" name=""/>
        <p:cNvGrpSpPr/>
        <p:nvPr/>
      </p:nvGrpSpPr>
      <p:grpSpPr>
        <a:xfrm>
          <a:off x="0" y="0"/>
          <a:ext cx="0" cy="0"/>
          <a:chOff x="0" y="0"/>
          <a:chExt cx="0" cy="0"/>
        </a:xfrm>
      </p:grpSpPr>
      <p:pic>
        <p:nvPicPr>
          <p:cNvPr id="4" name="Picture 3" descr="A picture containing person, outdoor, person&#10;&#10;Description automatically generated">
            <a:extLst>
              <a:ext uri="{FF2B5EF4-FFF2-40B4-BE49-F238E27FC236}">
                <a16:creationId xmlns:a16="http://schemas.microsoft.com/office/drawing/2014/main" id="{3DBF6E97-4391-F09A-B084-9DA895A7FB2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791178A9-45AF-9746-91D5-3B07FFFD8789}"/>
              </a:ext>
            </a:extLst>
          </p:cNvPr>
          <p:cNvSpPr/>
          <p:nvPr userDrawn="1"/>
        </p:nvSpPr>
        <p:spPr>
          <a:xfrm>
            <a:off x="-12230" y="0"/>
            <a:ext cx="12216459" cy="68580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F9505A76-DA54-5A4B-8D07-88029D8780F7}"/>
              </a:ext>
            </a:extLst>
          </p:cNvPr>
          <p:cNvPicPr>
            <a:picLocks noChangeAspect="1"/>
          </p:cNvPicPr>
          <p:nvPr userDrawn="1"/>
        </p:nvPicPr>
        <p:blipFill>
          <a:blip r:embed="rId3"/>
          <a:stretch>
            <a:fillRect/>
          </a:stretch>
        </p:blipFill>
        <p:spPr>
          <a:xfrm>
            <a:off x="838200" y="4375483"/>
            <a:ext cx="2096022" cy="176588"/>
          </a:xfrm>
          <a:prstGeom prst="rect">
            <a:avLst/>
          </a:prstGeom>
        </p:spPr>
      </p:pic>
      <p:sp>
        <p:nvSpPr>
          <p:cNvPr id="2" name="Title 1">
            <a:extLst>
              <a:ext uri="{FF2B5EF4-FFF2-40B4-BE49-F238E27FC236}">
                <a16:creationId xmlns:a16="http://schemas.microsoft.com/office/drawing/2014/main" id="{BA67B4E3-8AF5-CE42-9BDF-36AE90C3D52A}"/>
              </a:ext>
            </a:extLst>
          </p:cNvPr>
          <p:cNvSpPr>
            <a:spLocks noGrp="1"/>
          </p:cNvSpPr>
          <p:nvPr>
            <p:ph type="title"/>
          </p:nvPr>
        </p:nvSpPr>
        <p:spPr>
          <a:xfrm>
            <a:off x="838200" y="4731214"/>
            <a:ext cx="8755918" cy="1018671"/>
          </a:xfrm>
        </p:spPr>
        <p:txBody>
          <a:bodyPr>
            <a:noAutofit/>
          </a:bodyPr>
          <a:lstStyle>
            <a:lvl1pPr>
              <a:defRPr>
                <a:solidFill>
                  <a:srgbClr val="FFFFFF"/>
                </a:solidFill>
              </a:defRPr>
            </a:lvl1pPr>
          </a:lstStyle>
          <a:p>
            <a:r>
              <a:rPr lang="en-US"/>
              <a:t>Click to edit Master title style</a:t>
            </a:r>
          </a:p>
        </p:txBody>
      </p:sp>
    </p:spTree>
    <p:extLst>
      <p:ext uri="{BB962C8B-B14F-4D97-AF65-F5344CB8AC3E}">
        <p14:creationId xmlns:p14="http://schemas.microsoft.com/office/powerpoint/2010/main" val="4061318508"/>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Divider Page Option 3">
    <p:spTree>
      <p:nvGrpSpPr>
        <p:cNvPr id="1" name=""/>
        <p:cNvGrpSpPr/>
        <p:nvPr/>
      </p:nvGrpSpPr>
      <p:grpSpPr>
        <a:xfrm>
          <a:off x="0" y="0"/>
          <a:ext cx="0" cy="0"/>
          <a:chOff x="0" y="0"/>
          <a:chExt cx="0" cy="0"/>
        </a:xfrm>
      </p:grpSpPr>
      <p:pic>
        <p:nvPicPr>
          <p:cNvPr id="4" name="Picture 3" descr="A picture containing person, outdoor, young&#10;&#10;Description automatically generated">
            <a:extLst>
              <a:ext uri="{FF2B5EF4-FFF2-40B4-BE49-F238E27FC236}">
                <a16:creationId xmlns:a16="http://schemas.microsoft.com/office/drawing/2014/main" id="{9E79B8AC-CCC5-75A7-12FC-C6B1919D53D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2192000" cy="6858001"/>
          </a:xfrm>
          <a:prstGeom prst="rect">
            <a:avLst/>
          </a:prstGeom>
        </p:spPr>
      </p:pic>
      <p:sp>
        <p:nvSpPr>
          <p:cNvPr id="7" name="Rectangle 6">
            <a:extLst>
              <a:ext uri="{FF2B5EF4-FFF2-40B4-BE49-F238E27FC236}">
                <a16:creationId xmlns:a16="http://schemas.microsoft.com/office/drawing/2014/main" id="{2340B194-B660-9144-A40C-CE5B574831AB}"/>
              </a:ext>
            </a:extLst>
          </p:cNvPr>
          <p:cNvSpPr/>
          <p:nvPr userDrawn="1"/>
        </p:nvSpPr>
        <p:spPr>
          <a:xfrm>
            <a:off x="0" y="0"/>
            <a:ext cx="12192000" cy="68580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DBF6EE-BC64-6C4B-8EF4-1D7D480CC196}"/>
              </a:ext>
            </a:extLst>
          </p:cNvPr>
          <p:cNvSpPr>
            <a:spLocks noGrp="1"/>
          </p:cNvSpPr>
          <p:nvPr>
            <p:ph type="title"/>
          </p:nvPr>
        </p:nvSpPr>
        <p:spPr>
          <a:xfrm>
            <a:off x="838200" y="4731213"/>
            <a:ext cx="8803341" cy="1018671"/>
          </a:xfrm>
        </p:spPr>
        <p:txBody>
          <a:bodyPr>
            <a:noAutofit/>
          </a:bodyPr>
          <a:lstStyle>
            <a:lvl1pPr>
              <a:defRPr>
                <a:solidFill>
                  <a:srgbClr val="FFFFFF"/>
                </a:solidFill>
              </a:defRPr>
            </a:lvl1pPr>
          </a:lstStyle>
          <a:p>
            <a:r>
              <a:rPr lang="en-US"/>
              <a:t>Click to edit Master title style</a:t>
            </a:r>
          </a:p>
        </p:txBody>
      </p:sp>
      <p:pic>
        <p:nvPicPr>
          <p:cNvPr id="9" name="Picture 8">
            <a:extLst>
              <a:ext uri="{FF2B5EF4-FFF2-40B4-BE49-F238E27FC236}">
                <a16:creationId xmlns:a16="http://schemas.microsoft.com/office/drawing/2014/main" id="{3EB2752F-DA29-6A49-9521-BA40CE43FE0A}"/>
              </a:ext>
            </a:extLst>
          </p:cNvPr>
          <p:cNvPicPr>
            <a:picLocks noChangeAspect="1"/>
          </p:cNvPicPr>
          <p:nvPr userDrawn="1"/>
        </p:nvPicPr>
        <p:blipFill>
          <a:blip r:embed="rId3"/>
          <a:stretch>
            <a:fillRect/>
          </a:stretch>
        </p:blipFill>
        <p:spPr>
          <a:xfrm>
            <a:off x="838200" y="4375483"/>
            <a:ext cx="2096022" cy="176588"/>
          </a:xfrm>
          <a:prstGeom prst="rect">
            <a:avLst/>
          </a:prstGeom>
        </p:spPr>
      </p:pic>
    </p:spTree>
    <p:extLst>
      <p:ext uri="{BB962C8B-B14F-4D97-AF65-F5344CB8AC3E}">
        <p14:creationId xmlns:p14="http://schemas.microsoft.com/office/powerpoint/2010/main" val="33353655"/>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Divider Page Option 4">
    <p:spTree>
      <p:nvGrpSpPr>
        <p:cNvPr id="1" name=""/>
        <p:cNvGrpSpPr/>
        <p:nvPr/>
      </p:nvGrpSpPr>
      <p:grpSpPr>
        <a:xfrm>
          <a:off x="0" y="0"/>
          <a:ext cx="0" cy="0"/>
          <a:chOff x="0" y="0"/>
          <a:chExt cx="0" cy="0"/>
        </a:xfrm>
      </p:grpSpPr>
      <p:pic>
        <p:nvPicPr>
          <p:cNvPr id="4" name="Picture 3" descr="A picture containing person, outdoor, crowd&#10;&#10;Description automatically generated">
            <a:extLst>
              <a:ext uri="{FF2B5EF4-FFF2-40B4-BE49-F238E27FC236}">
                <a16:creationId xmlns:a16="http://schemas.microsoft.com/office/drawing/2014/main" id="{3C7BC5CB-6C2C-51B8-717C-D171EF167C1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7" name="Rectangle 6">
            <a:extLst>
              <a:ext uri="{FF2B5EF4-FFF2-40B4-BE49-F238E27FC236}">
                <a16:creationId xmlns:a16="http://schemas.microsoft.com/office/drawing/2014/main" id="{ED5CC4C8-DA09-A54A-A3C6-DE1FC3681953}"/>
              </a:ext>
            </a:extLst>
          </p:cNvPr>
          <p:cNvSpPr/>
          <p:nvPr userDrawn="1"/>
        </p:nvSpPr>
        <p:spPr>
          <a:xfrm>
            <a:off x="0" y="0"/>
            <a:ext cx="12192000" cy="68580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E4A731-FE29-0B4E-8413-E656A912B473}"/>
              </a:ext>
            </a:extLst>
          </p:cNvPr>
          <p:cNvSpPr>
            <a:spLocks noGrp="1"/>
          </p:cNvSpPr>
          <p:nvPr>
            <p:ph type="title"/>
          </p:nvPr>
        </p:nvSpPr>
        <p:spPr>
          <a:xfrm>
            <a:off x="838199" y="4731212"/>
            <a:ext cx="9435353" cy="1018671"/>
          </a:xfrm>
        </p:spPr>
        <p:txBody>
          <a:bodyPr>
            <a:noAutofit/>
          </a:bodyPr>
          <a:lstStyle>
            <a:lvl1pPr>
              <a:defRPr>
                <a:solidFill>
                  <a:srgbClr val="FFFFFF"/>
                </a:solidFill>
              </a:defRPr>
            </a:lvl1pPr>
          </a:lstStyle>
          <a:p>
            <a:r>
              <a:rPr lang="en-US"/>
              <a:t>Click to edit Master title style</a:t>
            </a:r>
          </a:p>
        </p:txBody>
      </p:sp>
      <p:pic>
        <p:nvPicPr>
          <p:cNvPr id="9" name="Picture 8">
            <a:extLst>
              <a:ext uri="{FF2B5EF4-FFF2-40B4-BE49-F238E27FC236}">
                <a16:creationId xmlns:a16="http://schemas.microsoft.com/office/drawing/2014/main" id="{A25935A1-CB20-794F-9B2E-A2F61DB80363}"/>
              </a:ext>
            </a:extLst>
          </p:cNvPr>
          <p:cNvPicPr>
            <a:picLocks noChangeAspect="1"/>
          </p:cNvPicPr>
          <p:nvPr userDrawn="1"/>
        </p:nvPicPr>
        <p:blipFill>
          <a:blip r:embed="rId3"/>
          <a:stretch>
            <a:fillRect/>
          </a:stretch>
        </p:blipFill>
        <p:spPr>
          <a:xfrm>
            <a:off x="838200" y="4375483"/>
            <a:ext cx="2096022" cy="176588"/>
          </a:xfrm>
          <a:prstGeom prst="rect">
            <a:avLst/>
          </a:prstGeom>
        </p:spPr>
      </p:pic>
    </p:spTree>
    <p:extLst>
      <p:ext uri="{BB962C8B-B14F-4D97-AF65-F5344CB8AC3E}">
        <p14:creationId xmlns:p14="http://schemas.microsoft.com/office/powerpoint/2010/main" val="3124766896"/>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7F9F5D6-CB46-4B59-B8D4-3897B2C262B6}"/>
              </a:ext>
            </a:extLst>
          </p:cNvPr>
          <p:cNvSpPr>
            <a:spLocks noGrp="1"/>
          </p:cNvSpPr>
          <p:nvPr>
            <p:ph type="dt" sz="half" idx="10"/>
          </p:nvPr>
        </p:nvSpPr>
        <p:spPr/>
        <p:txBody>
          <a:bodyPr/>
          <a:lstStyle/>
          <a:p>
            <a:fld id="{2E76EB32-FE09-4280-85FD-B5AA2BE5A68C}" type="datetimeFigureOut">
              <a:rPr lang="en-US" smtClean="0"/>
              <a:t>10/7/2024</a:t>
            </a:fld>
            <a:endParaRPr lang="en-US"/>
          </a:p>
        </p:txBody>
      </p:sp>
      <p:sp>
        <p:nvSpPr>
          <p:cNvPr id="4" name="Footer Placeholder 3">
            <a:extLst>
              <a:ext uri="{FF2B5EF4-FFF2-40B4-BE49-F238E27FC236}">
                <a16:creationId xmlns:a16="http://schemas.microsoft.com/office/drawing/2014/main" id="{E0058159-821A-459E-9691-B3598D62472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678D8A0-0DE7-4ACD-A24E-D11290D0386C}"/>
              </a:ext>
            </a:extLst>
          </p:cNvPr>
          <p:cNvSpPr>
            <a:spLocks noGrp="1"/>
          </p:cNvSpPr>
          <p:nvPr>
            <p:ph type="sldNum" sz="quarter" idx="12"/>
          </p:nvPr>
        </p:nvSpPr>
        <p:spPr/>
        <p:txBody>
          <a:bodyPr/>
          <a:lstStyle/>
          <a:p>
            <a:fld id="{2E74F6C5-A229-4C05-8B7A-4CD3DF4D8BA7}" type="slidenum">
              <a:rPr lang="en-US" smtClean="0"/>
              <a:t>‹#›</a:t>
            </a:fld>
            <a:endParaRPr lang="en-US"/>
          </a:p>
        </p:txBody>
      </p:sp>
      <p:graphicFrame>
        <p:nvGraphicFramePr>
          <p:cNvPr id="6" name="Table 5">
            <a:extLst>
              <a:ext uri="{FF2B5EF4-FFF2-40B4-BE49-F238E27FC236}">
                <a16:creationId xmlns:a16="http://schemas.microsoft.com/office/drawing/2014/main" id="{5CF5F340-6803-4376-BB5E-6A30C379F492}"/>
              </a:ext>
            </a:extLst>
          </p:cNvPr>
          <p:cNvGraphicFramePr>
            <a:graphicFrameLocks noGrp="1"/>
          </p:cNvGraphicFramePr>
          <p:nvPr userDrawn="1">
            <p:extLst>
              <p:ext uri="{D42A27DB-BD31-4B8C-83A1-F6EECF244321}">
                <p14:modId xmlns:p14="http://schemas.microsoft.com/office/powerpoint/2010/main" val="3264978575"/>
              </p:ext>
            </p:extLst>
          </p:nvPr>
        </p:nvGraphicFramePr>
        <p:xfrm>
          <a:off x="0" y="0"/>
          <a:ext cx="12192000" cy="1256044"/>
        </p:xfrm>
        <a:graphic>
          <a:graphicData uri="http://schemas.openxmlformats.org/drawingml/2006/table">
            <a:tbl>
              <a:tblPr firstRow="1" bandRow="1">
                <a:tableStyleId>{5C22544A-7EE6-4342-B048-85BDC9FD1C3A}</a:tableStyleId>
              </a:tblPr>
              <a:tblGrid>
                <a:gridCol w="12192000">
                  <a:extLst>
                    <a:ext uri="{9D8B030D-6E8A-4147-A177-3AD203B41FA5}">
                      <a16:colId xmlns:a16="http://schemas.microsoft.com/office/drawing/2014/main" val="89350026"/>
                    </a:ext>
                  </a:extLst>
                </a:gridCol>
              </a:tblGrid>
              <a:tr h="1256044">
                <a:tc>
                  <a:txBody>
                    <a:bodyPr/>
                    <a:lstStyle/>
                    <a:p>
                      <a:pPr algn="l"/>
                      <a:endParaRPr lang="en-US" sz="3600" b="1" kern="1200">
                        <a:solidFill>
                          <a:schemeClr val="lt1"/>
                        </a:solidFill>
                        <a:latin typeface="Tiempos Headline Regular" panose="02020503060303060403" pitchFamily="18" charset="0"/>
                        <a:ea typeface="+mn-ea"/>
                        <a:cs typeface="Arial" panose="020B0604020202020204" pitchFamily="34" charset="0"/>
                      </a:endParaRPr>
                    </a:p>
                  </a:txBody>
                  <a:tcPr anchor="ctr">
                    <a:solidFill>
                      <a:srgbClr val="319C8A"/>
                    </a:solidFill>
                  </a:tcPr>
                </a:tc>
                <a:extLst>
                  <a:ext uri="{0D108BD9-81ED-4DB2-BD59-A6C34878D82A}">
                    <a16:rowId xmlns:a16="http://schemas.microsoft.com/office/drawing/2014/main" val="1834515696"/>
                  </a:ext>
                </a:extLst>
              </a:tr>
            </a:tbl>
          </a:graphicData>
        </a:graphic>
      </p:graphicFrame>
      <p:pic>
        <p:nvPicPr>
          <p:cNvPr id="7" name="Picture 6" descr="A picture containing icon&#10;&#10;Description automatically generated">
            <a:extLst>
              <a:ext uri="{FF2B5EF4-FFF2-40B4-BE49-F238E27FC236}">
                <a16:creationId xmlns:a16="http://schemas.microsoft.com/office/drawing/2014/main" id="{A10166BC-0C22-4335-9C1C-E346BA7BBF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8347" y="5838161"/>
            <a:ext cx="2886618" cy="700751"/>
          </a:xfrm>
          <a:prstGeom prst="rect">
            <a:avLst/>
          </a:prstGeom>
        </p:spPr>
      </p:pic>
      <p:sp>
        <p:nvSpPr>
          <p:cNvPr id="8" name="Title 1">
            <a:extLst>
              <a:ext uri="{FF2B5EF4-FFF2-40B4-BE49-F238E27FC236}">
                <a16:creationId xmlns:a16="http://schemas.microsoft.com/office/drawing/2014/main" id="{15B4171A-78EE-4939-9F44-DA957F4CB95E}"/>
              </a:ext>
            </a:extLst>
          </p:cNvPr>
          <p:cNvSpPr>
            <a:spLocks noGrp="1"/>
          </p:cNvSpPr>
          <p:nvPr>
            <p:ph type="title"/>
          </p:nvPr>
        </p:nvSpPr>
        <p:spPr>
          <a:xfrm>
            <a:off x="328267" y="221973"/>
            <a:ext cx="10515600" cy="918127"/>
          </a:xfrm>
        </p:spPr>
        <p:txBody>
          <a:bodyPr anchor="ctr">
            <a:normAutofit/>
          </a:bodyPr>
          <a:lstStyle>
            <a:lvl1pPr>
              <a:defRPr sz="3600">
                <a:solidFill>
                  <a:schemeClr val="bg1"/>
                </a:solidFill>
              </a:defRPr>
            </a:lvl1pPr>
          </a:lstStyle>
          <a:p>
            <a:r>
              <a:rPr lang="en-US"/>
              <a:t>Click to edit Master title style</a:t>
            </a:r>
          </a:p>
        </p:txBody>
      </p:sp>
    </p:spTree>
    <p:extLst>
      <p:ext uri="{BB962C8B-B14F-4D97-AF65-F5344CB8AC3E}">
        <p14:creationId xmlns:p14="http://schemas.microsoft.com/office/powerpoint/2010/main" val="27486952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Divider Page Option 5">
    <p:spTree>
      <p:nvGrpSpPr>
        <p:cNvPr id="1" name=""/>
        <p:cNvGrpSpPr/>
        <p:nvPr/>
      </p:nvGrpSpPr>
      <p:grpSpPr>
        <a:xfrm>
          <a:off x="0" y="0"/>
          <a:ext cx="0" cy="0"/>
          <a:chOff x="0" y="0"/>
          <a:chExt cx="0" cy="0"/>
        </a:xfrm>
      </p:grpSpPr>
      <p:pic>
        <p:nvPicPr>
          <p:cNvPr id="9" name="Picture 8" descr="A person and person laughing&#10;&#10;Description automatically generated with low confidence">
            <a:extLst>
              <a:ext uri="{FF2B5EF4-FFF2-40B4-BE49-F238E27FC236}">
                <a16:creationId xmlns:a16="http://schemas.microsoft.com/office/drawing/2014/main" id="{53D3CE11-5C43-2FB2-9AF1-840FE098AAD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591E87C2-082B-EB4E-9188-4ECC54406F33}"/>
              </a:ext>
            </a:extLst>
          </p:cNvPr>
          <p:cNvSpPr/>
          <p:nvPr userDrawn="1"/>
        </p:nvSpPr>
        <p:spPr>
          <a:xfrm>
            <a:off x="0" y="0"/>
            <a:ext cx="12192000" cy="68580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DD41393-04B6-5549-A851-237AC43B8EA6}"/>
              </a:ext>
            </a:extLst>
          </p:cNvPr>
          <p:cNvSpPr>
            <a:spLocks noGrp="1"/>
          </p:cNvSpPr>
          <p:nvPr>
            <p:ph type="title"/>
          </p:nvPr>
        </p:nvSpPr>
        <p:spPr>
          <a:xfrm>
            <a:off x="838200" y="2496305"/>
            <a:ext cx="4365812" cy="1018671"/>
          </a:xfrm>
        </p:spPr>
        <p:txBody>
          <a:bodyPr>
            <a:noAutofit/>
          </a:bodyPr>
          <a:lstStyle>
            <a:lvl1pPr>
              <a:defRPr>
                <a:solidFill>
                  <a:srgbClr val="FFFFFF"/>
                </a:solidFill>
              </a:defRPr>
            </a:lvl1pPr>
          </a:lstStyle>
          <a:p>
            <a:r>
              <a:rPr lang="en-US"/>
              <a:t>Click to edit Master title style</a:t>
            </a:r>
          </a:p>
        </p:txBody>
      </p:sp>
      <p:pic>
        <p:nvPicPr>
          <p:cNvPr id="8" name="Picture 7">
            <a:extLst>
              <a:ext uri="{FF2B5EF4-FFF2-40B4-BE49-F238E27FC236}">
                <a16:creationId xmlns:a16="http://schemas.microsoft.com/office/drawing/2014/main" id="{BAAA03A8-4019-954C-A6ED-758793F04A2C}"/>
              </a:ext>
            </a:extLst>
          </p:cNvPr>
          <p:cNvPicPr>
            <a:picLocks noChangeAspect="1"/>
          </p:cNvPicPr>
          <p:nvPr userDrawn="1"/>
        </p:nvPicPr>
        <p:blipFill>
          <a:blip r:embed="rId3"/>
          <a:stretch>
            <a:fillRect/>
          </a:stretch>
        </p:blipFill>
        <p:spPr>
          <a:xfrm>
            <a:off x="838200" y="2128800"/>
            <a:ext cx="2096022" cy="176588"/>
          </a:xfrm>
          <a:prstGeom prst="rect">
            <a:avLst/>
          </a:prstGeom>
        </p:spPr>
      </p:pic>
    </p:spTree>
    <p:extLst>
      <p:ext uri="{BB962C8B-B14F-4D97-AF65-F5344CB8AC3E}">
        <p14:creationId xmlns:p14="http://schemas.microsoft.com/office/powerpoint/2010/main" val="2643132937"/>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Divider Page Option 6">
    <p:spTree>
      <p:nvGrpSpPr>
        <p:cNvPr id="1" name=""/>
        <p:cNvGrpSpPr/>
        <p:nvPr/>
      </p:nvGrpSpPr>
      <p:grpSpPr>
        <a:xfrm>
          <a:off x="0" y="0"/>
          <a:ext cx="0" cy="0"/>
          <a:chOff x="0" y="0"/>
          <a:chExt cx="0" cy="0"/>
        </a:xfrm>
      </p:grpSpPr>
      <p:pic>
        <p:nvPicPr>
          <p:cNvPr id="4" name="Picture 3" descr="A person smiling for the camera&#10;&#10;Description automatically generated with low confidence">
            <a:extLst>
              <a:ext uri="{FF2B5EF4-FFF2-40B4-BE49-F238E27FC236}">
                <a16:creationId xmlns:a16="http://schemas.microsoft.com/office/drawing/2014/main" id="{5C7389C0-6F6B-B598-5E5F-C09978FEF2A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C3C3D7C5-4A5F-3C45-85A4-0538593CFAD0}"/>
              </a:ext>
            </a:extLst>
          </p:cNvPr>
          <p:cNvSpPr/>
          <p:nvPr userDrawn="1"/>
        </p:nvSpPr>
        <p:spPr>
          <a:xfrm>
            <a:off x="0" y="0"/>
            <a:ext cx="12192000" cy="6858000"/>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0DE5310C-D8E1-3E4D-8FE8-33E2CBA892F3}"/>
              </a:ext>
            </a:extLst>
          </p:cNvPr>
          <p:cNvPicPr>
            <a:picLocks noChangeAspect="1"/>
          </p:cNvPicPr>
          <p:nvPr userDrawn="1"/>
        </p:nvPicPr>
        <p:blipFill>
          <a:blip r:embed="rId3"/>
          <a:stretch>
            <a:fillRect/>
          </a:stretch>
        </p:blipFill>
        <p:spPr>
          <a:xfrm>
            <a:off x="838200" y="2128800"/>
            <a:ext cx="2096022" cy="176588"/>
          </a:xfrm>
          <a:prstGeom prst="rect">
            <a:avLst/>
          </a:prstGeom>
        </p:spPr>
      </p:pic>
      <p:sp>
        <p:nvSpPr>
          <p:cNvPr id="2" name="Title 1">
            <a:extLst>
              <a:ext uri="{FF2B5EF4-FFF2-40B4-BE49-F238E27FC236}">
                <a16:creationId xmlns:a16="http://schemas.microsoft.com/office/drawing/2014/main" id="{E6B83981-0E14-F84A-89DC-F4782FED05D8}"/>
              </a:ext>
            </a:extLst>
          </p:cNvPr>
          <p:cNvSpPr>
            <a:spLocks noGrp="1"/>
          </p:cNvSpPr>
          <p:nvPr>
            <p:ph type="title"/>
          </p:nvPr>
        </p:nvSpPr>
        <p:spPr>
          <a:xfrm>
            <a:off x="838199" y="2484529"/>
            <a:ext cx="4621307" cy="1018671"/>
          </a:xfrm>
        </p:spPr>
        <p:txBody>
          <a:bodyPr>
            <a:noAutofit/>
          </a:bodyPr>
          <a:lstStyle>
            <a:lvl1pPr>
              <a:defRPr>
                <a:solidFill>
                  <a:srgbClr val="FFFFFF"/>
                </a:solidFill>
              </a:defRPr>
            </a:lvl1pPr>
          </a:lstStyle>
          <a:p>
            <a:r>
              <a:rPr lang="en-US"/>
              <a:t>Click to edit Master title style</a:t>
            </a:r>
          </a:p>
        </p:txBody>
      </p:sp>
    </p:spTree>
    <p:extLst>
      <p:ext uri="{BB962C8B-B14F-4D97-AF65-F5344CB8AC3E}">
        <p14:creationId xmlns:p14="http://schemas.microsoft.com/office/powerpoint/2010/main" val="3358668694"/>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Divider Page Option 8">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2C972A3-79CE-C64C-A52C-0738C5508E13}"/>
              </a:ext>
            </a:extLst>
          </p:cNvPr>
          <p:cNvSpPr/>
          <p:nvPr userDrawn="1"/>
        </p:nvSpPr>
        <p:spPr>
          <a:xfrm>
            <a:off x="0" y="0"/>
            <a:ext cx="12192000"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C669DB-2BD3-C749-A93F-71AA765530F6}"/>
              </a:ext>
            </a:extLst>
          </p:cNvPr>
          <p:cNvSpPr>
            <a:spLocks noGrp="1"/>
          </p:cNvSpPr>
          <p:nvPr>
            <p:ph type="title"/>
          </p:nvPr>
        </p:nvSpPr>
        <p:spPr>
          <a:xfrm>
            <a:off x="0" y="2853018"/>
            <a:ext cx="12192000" cy="2912782"/>
          </a:xfrm>
        </p:spPr>
        <p:txBody>
          <a:bodyPr>
            <a:noAutofit/>
          </a:bodyPr>
          <a:lstStyle>
            <a:lvl1pPr algn="ctr">
              <a:defRPr>
                <a:solidFill>
                  <a:srgbClr val="FFFFFF"/>
                </a:solidFill>
              </a:defRPr>
            </a:lvl1pPr>
          </a:lstStyle>
          <a:p>
            <a:r>
              <a:rPr lang="en-US"/>
              <a:t>Click to edit Master title style</a:t>
            </a:r>
          </a:p>
        </p:txBody>
      </p:sp>
      <p:pic>
        <p:nvPicPr>
          <p:cNvPr id="3" name="Picture 2">
            <a:extLst>
              <a:ext uri="{FF2B5EF4-FFF2-40B4-BE49-F238E27FC236}">
                <a16:creationId xmlns:a16="http://schemas.microsoft.com/office/drawing/2014/main" id="{870190B4-264F-5647-AECF-E5CF652BD1A5}"/>
              </a:ext>
            </a:extLst>
          </p:cNvPr>
          <p:cNvPicPr>
            <a:picLocks noChangeAspect="1"/>
          </p:cNvPicPr>
          <p:nvPr userDrawn="1"/>
        </p:nvPicPr>
        <p:blipFill>
          <a:blip r:embed="rId2"/>
          <a:stretch>
            <a:fillRect/>
          </a:stretch>
        </p:blipFill>
        <p:spPr>
          <a:xfrm>
            <a:off x="5200650" y="2425700"/>
            <a:ext cx="1790700" cy="146050"/>
          </a:xfrm>
          <a:prstGeom prst="rect">
            <a:avLst/>
          </a:prstGeom>
        </p:spPr>
      </p:pic>
    </p:spTree>
    <p:extLst>
      <p:ext uri="{BB962C8B-B14F-4D97-AF65-F5344CB8AC3E}">
        <p14:creationId xmlns:p14="http://schemas.microsoft.com/office/powerpoint/2010/main" val="3424548231"/>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losing Remark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A3FF66F-2216-8446-9DC8-16BDEEA3252A}"/>
              </a:ext>
            </a:extLst>
          </p:cNvPr>
          <p:cNvSpPr>
            <a:spLocks noGrp="1"/>
          </p:cNvSpPr>
          <p:nvPr>
            <p:ph type="sldNum" sz="quarter" idx="10"/>
          </p:nvPr>
        </p:nvSpPr>
        <p:spPr/>
        <p:txBody>
          <a:bodyPr/>
          <a:lstStyle>
            <a:lvl1pPr>
              <a:defRPr b="0" i="0">
                <a:latin typeface="Montserrat" pitchFamily="2" charset="77"/>
              </a:defRPr>
            </a:lvl1pPr>
          </a:lstStyle>
          <a:p>
            <a:fld id="{F9409A12-05AC-024F-A1E2-9D51551D4400}" type="slidenum">
              <a:rPr lang="en-US" smtClean="0"/>
              <a:t>‹#›</a:t>
            </a:fld>
            <a:endParaRPr lang="en-US"/>
          </a:p>
        </p:txBody>
      </p:sp>
      <p:sp>
        <p:nvSpPr>
          <p:cNvPr id="4" name="Footer Placeholder 3">
            <a:extLst>
              <a:ext uri="{FF2B5EF4-FFF2-40B4-BE49-F238E27FC236}">
                <a16:creationId xmlns:a16="http://schemas.microsoft.com/office/drawing/2014/main" id="{331BB279-9F4D-6445-9A67-954A472F5F30}"/>
              </a:ext>
            </a:extLst>
          </p:cNvPr>
          <p:cNvSpPr>
            <a:spLocks noGrp="1"/>
          </p:cNvSpPr>
          <p:nvPr>
            <p:ph type="ftr" sz="quarter" idx="11"/>
          </p:nvPr>
        </p:nvSpPr>
        <p:spPr/>
        <p:txBody>
          <a:bodyPr/>
          <a:lstStyle/>
          <a:p>
            <a:r>
              <a:rPr lang="en-US">
                <a:latin typeface="Montserrat" pitchFamily="2" charset="77"/>
              </a:rPr>
              <a:t>CLICK TO EDIT PRESENTATION TITLE</a:t>
            </a:r>
            <a:endParaRPr lang="en-US"/>
          </a:p>
        </p:txBody>
      </p:sp>
      <p:sp>
        <p:nvSpPr>
          <p:cNvPr id="6" name="Rectangle 5">
            <a:extLst>
              <a:ext uri="{FF2B5EF4-FFF2-40B4-BE49-F238E27FC236}">
                <a16:creationId xmlns:a16="http://schemas.microsoft.com/office/drawing/2014/main" id="{1B5F5791-6FF4-FA42-A009-0AEDB5817142}"/>
              </a:ext>
            </a:extLst>
          </p:cNvPr>
          <p:cNvSpPr/>
          <p:nvPr userDrawn="1"/>
        </p:nvSpPr>
        <p:spPr>
          <a:xfrm>
            <a:off x="0" y="4379494"/>
            <a:ext cx="12192000" cy="247850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a:extLst>
              <a:ext uri="{FF2B5EF4-FFF2-40B4-BE49-F238E27FC236}">
                <a16:creationId xmlns:a16="http://schemas.microsoft.com/office/drawing/2014/main" id="{7866CA94-7281-D64A-BDF5-7838B23C3E0C}"/>
              </a:ext>
            </a:extLst>
          </p:cNvPr>
          <p:cNvSpPr>
            <a:spLocks noGrp="1"/>
          </p:cNvSpPr>
          <p:nvPr>
            <p:ph type="body" sz="quarter" idx="14"/>
          </p:nvPr>
        </p:nvSpPr>
        <p:spPr>
          <a:xfrm>
            <a:off x="838201" y="2240828"/>
            <a:ext cx="6920565" cy="1844929"/>
          </a:xfrm>
        </p:spPr>
        <p:txBody>
          <a:bodyPr/>
          <a:lstStyle>
            <a:lvl1pPr marL="0" indent="0">
              <a:buFontTx/>
              <a:buNone/>
              <a:defRPr/>
            </a:lvl1pPr>
          </a:lstStyle>
          <a:p>
            <a:pPr lvl="0"/>
            <a:r>
              <a:rPr lang="en-US"/>
              <a:t>Click to edit Master text styles</a:t>
            </a:r>
          </a:p>
        </p:txBody>
      </p:sp>
      <p:sp>
        <p:nvSpPr>
          <p:cNvPr id="13" name="Text Placeholder 11">
            <a:extLst>
              <a:ext uri="{FF2B5EF4-FFF2-40B4-BE49-F238E27FC236}">
                <a16:creationId xmlns:a16="http://schemas.microsoft.com/office/drawing/2014/main" id="{EE9D84FF-9E5A-5D47-A5BE-CB46003E7570}"/>
              </a:ext>
            </a:extLst>
          </p:cNvPr>
          <p:cNvSpPr>
            <a:spLocks noGrp="1"/>
          </p:cNvSpPr>
          <p:nvPr>
            <p:ph type="body" sz="quarter" idx="15"/>
          </p:nvPr>
        </p:nvSpPr>
        <p:spPr>
          <a:xfrm>
            <a:off x="838202" y="4636783"/>
            <a:ext cx="6920565" cy="1927479"/>
          </a:xfrm>
        </p:spPr>
        <p:txBody>
          <a:bodyPr/>
          <a:lstStyle>
            <a:lvl1pPr marL="0" indent="0">
              <a:buFontTx/>
              <a:buNone/>
              <a:defRPr>
                <a:solidFill>
                  <a:srgbClr val="FFFFFF"/>
                </a:solidFill>
              </a:defRPr>
            </a:lvl1pPr>
          </a:lstStyle>
          <a:p>
            <a:pPr lvl="0"/>
            <a:r>
              <a:rPr lang="en-US"/>
              <a:t>Click to edit Master text styles</a:t>
            </a:r>
          </a:p>
        </p:txBody>
      </p:sp>
      <p:sp>
        <p:nvSpPr>
          <p:cNvPr id="14" name="Title 1">
            <a:extLst>
              <a:ext uri="{FF2B5EF4-FFF2-40B4-BE49-F238E27FC236}">
                <a16:creationId xmlns:a16="http://schemas.microsoft.com/office/drawing/2014/main" id="{23D52707-058E-9A48-A868-D48FA8ED7303}"/>
              </a:ext>
            </a:extLst>
          </p:cNvPr>
          <p:cNvSpPr>
            <a:spLocks noGrp="1"/>
          </p:cNvSpPr>
          <p:nvPr>
            <p:ph type="title" hasCustomPrompt="1"/>
          </p:nvPr>
        </p:nvSpPr>
        <p:spPr>
          <a:xfrm>
            <a:off x="838200" y="1261873"/>
            <a:ext cx="6920567" cy="773802"/>
          </a:xfrm>
        </p:spPr>
        <p:txBody>
          <a:bodyPr anchor="t" anchorCtr="0"/>
          <a:lstStyle>
            <a:lvl1pPr algn="l">
              <a:defRPr/>
            </a:lvl1pPr>
          </a:lstStyle>
          <a:p>
            <a:r>
              <a:rPr lang="en-US"/>
              <a:t>Click to edit title style</a:t>
            </a:r>
          </a:p>
        </p:txBody>
      </p:sp>
      <p:pic>
        <p:nvPicPr>
          <p:cNvPr id="8" name="Picture 7">
            <a:extLst>
              <a:ext uri="{FF2B5EF4-FFF2-40B4-BE49-F238E27FC236}">
                <a16:creationId xmlns:a16="http://schemas.microsoft.com/office/drawing/2014/main" id="{CB638375-826B-E043-96F5-88E398B07190}"/>
              </a:ext>
            </a:extLst>
          </p:cNvPr>
          <p:cNvPicPr>
            <a:picLocks noChangeAspect="1"/>
          </p:cNvPicPr>
          <p:nvPr userDrawn="1"/>
        </p:nvPicPr>
        <p:blipFill>
          <a:blip r:embed="rId2"/>
          <a:stretch>
            <a:fillRect/>
          </a:stretch>
        </p:blipFill>
        <p:spPr>
          <a:xfrm>
            <a:off x="756396" y="5409627"/>
            <a:ext cx="469900" cy="457200"/>
          </a:xfrm>
          <a:prstGeom prst="rect">
            <a:avLst/>
          </a:prstGeom>
        </p:spPr>
      </p:pic>
      <p:pic>
        <p:nvPicPr>
          <p:cNvPr id="11" name="Picture 10">
            <a:extLst>
              <a:ext uri="{FF2B5EF4-FFF2-40B4-BE49-F238E27FC236}">
                <a16:creationId xmlns:a16="http://schemas.microsoft.com/office/drawing/2014/main" id="{30BC22A2-0D0F-1C44-9348-3D3C36A8EE61}"/>
              </a:ext>
            </a:extLst>
          </p:cNvPr>
          <p:cNvPicPr>
            <a:picLocks noChangeAspect="1"/>
          </p:cNvPicPr>
          <p:nvPr userDrawn="1"/>
        </p:nvPicPr>
        <p:blipFill>
          <a:blip r:embed="rId3"/>
          <a:stretch>
            <a:fillRect/>
          </a:stretch>
        </p:blipFill>
        <p:spPr>
          <a:xfrm>
            <a:off x="2209986" y="5409627"/>
            <a:ext cx="469900" cy="457200"/>
          </a:xfrm>
          <a:prstGeom prst="rect">
            <a:avLst/>
          </a:prstGeom>
        </p:spPr>
      </p:pic>
      <p:pic>
        <p:nvPicPr>
          <p:cNvPr id="16" name="Picture 15">
            <a:extLst>
              <a:ext uri="{FF2B5EF4-FFF2-40B4-BE49-F238E27FC236}">
                <a16:creationId xmlns:a16="http://schemas.microsoft.com/office/drawing/2014/main" id="{2E234825-C201-B84E-8E08-36202B5E8DF9}"/>
              </a:ext>
            </a:extLst>
          </p:cNvPr>
          <p:cNvPicPr>
            <a:picLocks noChangeAspect="1"/>
          </p:cNvPicPr>
          <p:nvPr userDrawn="1"/>
        </p:nvPicPr>
        <p:blipFill>
          <a:blip r:embed="rId4"/>
          <a:stretch>
            <a:fillRect/>
          </a:stretch>
        </p:blipFill>
        <p:spPr>
          <a:xfrm>
            <a:off x="1483191" y="5409627"/>
            <a:ext cx="469900" cy="457200"/>
          </a:xfrm>
          <a:prstGeom prst="rect">
            <a:avLst/>
          </a:prstGeom>
        </p:spPr>
      </p:pic>
      <p:pic>
        <p:nvPicPr>
          <p:cNvPr id="18" name="Picture 17">
            <a:extLst>
              <a:ext uri="{FF2B5EF4-FFF2-40B4-BE49-F238E27FC236}">
                <a16:creationId xmlns:a16="http://schemas.microsoft.com/office/drawing/2014/main" id="{C22525E6-D64D-5443-A119-335CE522547A}"/>
              </a:ext>
            </a:extLst>
          </p:cNvPr>
          <p:cNvPicPr>
            <a:picLocks noChangeAspect="1"/>
          </p:cNvPicPr>
          <p:nvPr userDrawn="1"/>
        </p:nvPicPr>
        <p:blipFill>
          <a:blip r:embed="rId5"/>
          <a:stretch>
            <a:fillRect/>
          </a:stretch>
        </p:blipFill>
        <p:spPr>
          <a:xfrm>
            <a:off x="2936781" y="5409627"/>
            <a:ext cx="469900" cy="457200"/>
          </a:xfrm>
          <a:prstGeom prst="rect">
            <a:avLst/>
          </a:prstGeom>
        </p:spPr>
      </p:pic>
      <p:pic>
        <p:nvPicPr>
          <p:cNvPr id="20" name="Picture 19">
            <a:extLst>
              <a:ext uri="{FF2B5EF4-FFF2-40B4-BE49-F238E27FC236}">
                <a16:creationId xmlns:a16="http://schemas.microsoft.com/office/drawing/2014/main" id="{D831BCB4-FCA8-E84E-B717-77ABE02CC025}"/>
              </a:ext>
            </a:extLst>
          </p:cNvPr>
          <p:cNvPicPr>
            <a:picLocks noChangeAspect="1"/>
          </p:cNvPicPr>
          <p:nvPr userDrawn="1"/>
        </p:nvPicPr>
        <p:blipFill>
          <a:blip r:embed="rId6"/>
          <a:stretch>
            <a:fillRect/>
          </a:stretch>
        </p:blipFill>
        <p:spPr>
          <a:xfrm>
            <a:off x="3663576" y="5409627"/>
            <a:ext cx="469900" cy="457200"/>
          </a:xfrm>
          <a:prstGeom prst="rect">
            <a:avLst/>
          </a:prstGeom>
        </p:spPr>
      </p:pic>
      <p:pic>
        <p:nvPicPr>
          <p:cNvPr id="22" name="Picture 21">
            <a:extLst>
              <a:ext uri="{FF2B5EF4-FFF2-40B4-BE49-F238E27FC236}">
                <a16:creationId xmlns:a16="http://schemas.microsoft.com/office/drawing/2014/main" id="{6DC0C6D4-2745-FC42-96F0-2E252AE74360}"/>
              </a:ext>
            </a:extLst>
          </p:cNvPr>
          <p:cNvPicPr>
            <a:picLocks noChangeAspect="1"/>
          </p:cNvPicPr>
          <p:nvPr userDrawn="1"/>
        </p:nvPicPr>
        <p:blipFill>
          <a:blip r:embed="rId7"/>
          <a:stretch>
            <a:fillRect/>
          </a:stretch>
        </p:blipFill>
        <p:spPr>
          <a:xfrm>
            <a:off x="4390370" y="5409627"/>
            <a:ext cx="469900" cy="457200"/>
          </a:xfrm>
          <a:prstGeom prst="rect">
            <a:avLst/>
          </a:prstGeom>
        </p:spPr>
      </p:pic>
      <p:pic>
        <p:nvPicPr>
          <p:cNvPr id="28" name="Picture 27">
            <a:extLst>
              <a:ext uri="{FF2B5EF4-FFF2-40B4-BE49-F238E27FC236}">
                <a16:creationId xmlns:a16="http://schemas.microsoft.com/office/drawing/2014/main" id="{81E9BF10-E7BF-FE48-A9BC-67B406469EFB}"/>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5936876" y="613774"/>
            <a:ext cx="6255124" cy="2635199"/>
          </a:xfrm>
          <a:prstGeom prst="rect">
            <a:avLst/>
          </a:prstGeom>
        </p:spPr>
      </p:pic>
      <p:pic>
        <p:nvPicPr>
          <p:cNvPr id="7" name="Picture 6" descr="A picture containing person, indoor, child&#10;&#10;Description automatically generated">
            <a:extLst>
              <a:ext uri="{FF2B5EF4-FFF2-40B4-BE49-F238E27FC236}">
                <a16:creationId xmlns:a16="http://schemas.microsoft.com/office/drawing/2014/main" id="{34A93A8D-CFA4-CBB1-5838-AC5931DA5952}"/>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6308809" y="-1"/>
            <a:ext cx="5883192" cy="6858001"/>
          </a:xfrm>
          <a:prstGeom prst="rect">
            <a:avLst/>
          </a:prstGeom>
        </p:spPr>
      </p:pic>
    </p:spTree>
    <p:extLst>
      <p:ext uri="{BB962C8B-B14F-4D97-AF65-F5344CB8AC3E}">
        <p14:creationId xmlns:p14="http://schemas.microsoft.com/office/powerpoint/2010/main" val="1033338906"/>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40BE4E-1917-4499-9131-7A93102DE17C}"/>
              </a:ext>
            </a:extLst>
          </p:cNvPr>
          <p:cNvSpPr>
            <a:spLocks noGrp="1"/>
          </p:cNvSpPr>
          <p:nvPr>
            <p:ph type="dt" sz="half" idx="10"/>
          </p:nvPr>
        </p:nvSpPr>
        <p:spPr/>
        <p:txBody>
          <a:bodyPr/>
          <a:lstStyle/>
          <a:p>
            <a:fld id="{2E76EB32-FE09-4280-85FD-B5AA2BE5A68C}" type="datetimeFigureOut">
              <a:rPr lang="en-US" smtClean="0"/>
              <a:t>10/7/2024</a:t>
            </a:fld>
            <a:endParaRPr lang="en-US"/>
          </a:p>
        </p:txBody>
      </p:sp>
      <p:sp>
        <p:nvSpPr>
          <p:cNvPr id="3" name="Footer Placeholder 2">
            <a:extLst>
              <a:ext uri="{FF2B5EF4-FFF2-40B4-BE49-F238E27FC236}">
                <a16:creationId xmlns:a16="http://schemas.microsoft.com/office/drawing/2014/main" id="{229F24AF-B44D-4A08-BF34-8C32AE1C8F8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06E82E7-C259-48BC-8592-5F69CBB09CD9}"/>
              </a:ext>
            </a:extLst>
          </p:cNvPr>
          <p:cNvSpPr>
            <a:spLocks noGrp="1"/>
          </p:cNvSpPr>
          <p:nvPr>
            <p:ph type="sldNum" sz="quarter" idx="12"/>
          </p:nvPr>
        </p:nvSpPr>
        <p:spPr/>
        <p:txBody>
          <a:bodyPr/>
          <a:lstStyle/>
          <a:p>
            <a:fld id="{2E74F6C5-A229-4C05-8B7A-4CD3DF4D8BA7}" type="slidenum">
              <a:rPr lang="en-US" smtClean="0"/>
              <a:t>‹#›</a:t>
            </a:fld>
            <a:endParaRPr lang="en-US"/>
          </a:p>
        </p:txBody>
      </p:sp>
      <p:pic>
        <p:nvPicPr>
          <p:cNvPr id="5" name="Picture 4" descr="A picture containing icon&#10;&#10;Description automatically generated">
            <a:extLst>
              <a:ext uri="{FF2B5EF4-FFF2-40B4-BE49-F238E27FC236}">
                <a16:creationId xmlns:a16="http://schemas.microsoft.com/office/drawing/2014/main" id="{0B2D0EA1-214F-4045-8227-932B2D58F13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8347" y="5838161"/>
            <a:ext cx="2886618" cy="700751"/>
          </a:xfrm>
          <a:prstGeom prst="rect">
            <a:avLst/>
          </a:prstGeom>
        </p:spPr>
      </p:pic>
    </p:spTree>
    <p:extLst>
      <p:ext uri="{BB962C8B-B14F-4D97-AF65-F5344CB8AC3E}">
        <p14:creationId xmlns:p14="http://schemas.microsoft.com/office/powerpoint/2010/main" val="33797056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48D25-E1B6-447A-9813-02769E6E46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EA85B80-AD69-4F37-88FD-75146AB9AB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DFEFC23-7230-4F16-8ED4-6C048C37C4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DBB8E0-EBFC-49B4-B757-AF5BE1F12CE5}"/>
              </a:ext>
            </a:extLst>
          </p:cNvPr>
          <p:cNvSpPr>
            <a:spLocks noGrp="1"/>
          </p:cNvSpPr>
          <p:nvPr>
            <p:ph type="dt" sz="half" idx="10"/>
          </p:nvPr>
        </p:nvSpPr>
        <p:spPr/>
        <p:txBody>
          <a:bodyPr/>
          <a:lstStyle/>
          <a:p>
            <a:fld id="{2E76EB32-FE09-4280-85FD-B5AA2BE5A68C}" type="datetimeFigureOut">
              <a:rPr lang="en-US" smtClean="0"/>
              <a:t>10/7/2024</a:t>
            </a:fld>
            <a:endParaRPr lang="en-US"/>
          </a:p>
        </p:txBody>
      </p:sp>
      <p:sp>
        <p:nvSpPr>
          <p:cNvPr id="6" name="Footer Placeholder 5">
            <a:extLst>
              <a:ext uri="{FF2B5EF4-FFF2-40B4-BE49-F238E27FC236}">
                <a16:creationId xmlns:a16="http://schemas.microsoft.com/office/drawing/2014/main" id="{3B544B6B-354D-4679-A382-93C800E441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A5B3CF-4F17-4591-95FA-7499F990A1C2}"/>
              </a:ext>
            </a:extLst>
          </p:cNvPr>
          <p:cNvSpPr>
            <a:spLocks noGrp="1"/>
          </p:cNvSpPr>
          <p:nvPr>
            <p:ph type="sldNum" sz="quarter" idx="12"/>
          </p:nvPr>
        </p:nvSpPr>
        <p:spPr/>
        <p:txBody>
          <a:bodyPr/>
          <a:lstStyle/>
          <a:p>
            <a:fld id="{2E74F6C5-A229-4C05-8B7A-4CD3DF4D8BA7}" type="slidenum">
              <a:rPr lang="en-US" smtClean="0"/>
              <a:t>‹#›</a:t>
            </a:fld>
            <a:endParaRPr lang="en-US"/>
          </a:p>
        </p:txBody>
      </p:sp>
      <p:pic>
        <p:nvPicPr>
          <p:cNvPr id="8" name="Picture 7" descr="A picture containing icon&#10;&#10;Description automatically generated">
            <a:extLst>
              <a:ext uri="{FF2B5EF4-FFF2-40B4-BE49-F238E27FC236}">
                <a16:creationId xmlns:a16="http://schemas.microsoft.com/office/drawing/2014/main" id="{035759F1-93F4-4F87-9026-90B5FF568B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8347" y="5838161"/>
            <a:ext cx="2886618" cy="700751"/>
          </a:xfrm>
          <a:prstGeom prst="rect">
            <a:avLst/>
          </a:prstGeom>
        </p:spPr>
      </p:pic>
    </p:spTree>
    <p:extLst>
      <p:ext uri="{BB962C8B-B14F-4D97-AF65-F5344CB8AC3E}">
        <p14:creationId xmlns:p14="http://schemas.microsoft.com/office/powerpoint/2010/main" val="27669073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D2785-3DE0-4744-A652-02365635D6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89F86C8-387D-46AF-8D9B-4AC2AB7430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6473942-8723-4B39-9D59-AFCD89C26A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844FAD-D3CE-432A-9478-6C0923726979}"/>
              </a:ext>
            </a:extLst>
          </p:cNvPr>
          <p:cNvSpPr>
            <a:spLocks noGrp="1"/>
          </p:cNvSpPr>
          <p:nvPr>
            <p:ph type="dt" sz="half" idx="10"/>
          </p:nvPr>
        </p:nvSpPr>
        <p:spPr/>
        <p:txBody>
          <a:bodyPr/>
          <a:lstStyle/>
          <a:p>
            <a:fld id="{2E76EB32-FE09-4280-85FD-B5AA2BE5A68C}" type="datetimeFigureOut">
              <a:rPr lang="en-US" smtClean="0"/>
              <a:t>10/7/2024</a:t>
            </a:fld>
            <a:endParaRPr lang="en-US"/>
          </a:p>
        </p:txBody>
      </p:sp>
      <p:sp>
        <p:nvSpPr>
          <p:cNvPr id="6" name="Footer Placeholder 5">
            <a:extLst>
              <a:ext uri="{FF2B5EF4-FFF2-40B4-BE49-F238E27FC236}">
                <a16:creationId xmlns:a16="http://schemas.microsoft.com/office/drawing/2014/main" id="{ECCDFA2C-FEE7-4A17-AA72-7C976B03BA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1EBC7D-C21E-4998-BD97-27F2AA2FD1F9}"/>
              </a:ext>
            </a:extLst>
          </p:cNvPr>
          <p:cNvSpPr>
            <a:spLocks noGrp="1"/>
          </p:cNvSpPr>
          <p:nvPr>
            <p:ph type="sldNum" sz="quarter" idx="12"/>
          </p:nvPr>
        </p:nvSpPr>
        <p:spPr/>
        <p:txBody>
          <a:bodyPr/>
          <a:lstStyle/>
          <a:p>
            <a:fld id="{2E74F6C5-A229-4C05-8B7A-4CD3DF4D8BA7}" type="slidenum">
              <a:rPr lang="en-US" smtClean="0"/>
              <a:t>‹#›</a:t>
            </a:fld>
            <a:endParaRPr lang="en-US"/>
          </a:p>
        </p:txBody>
      </p:sp>
      <p:pic>
        <p:nvPicPr>
          <p:cNvPr id="8" name="Picture 7" descr="A picture containing icon&#10;&#10;Description automatically generated">
            <a:extLst>
              <a:ext uri="{FF2B5EF4-FFF2-40B4-BE49-F238E27FC236}">
                <a16:creationId xmlns:a16="http://schemas.microsoft.com/office/drawing/2014/main" id="{DDC7BBA7-44D6-4258-BF9E-00BA083558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8347" y="5838161"/>
            <a:ext cx="2886618" cy="700751"/>
          </a:xfrm>
          <a:prstGeom prst="rect">
            <a:avLst/>
          </a:prstGeom>
        </p:spPr>
      </p:pic>
    </p:spTree>
    <p:extLst>
      <p:ext uri="{BB962C8B-B14F-4D97-AF65-F5344CB8AC3E}">
        <p14:creationId xmlns:p14="http://schemas.microsoft.com/office/powerpoint/2010/main" val="12022850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2.xml"/><Relationship Id="rId18" Type="http://schemas.openxmlformats.org/officeDocument/2006/relationships/slideLayout" Target="../slideLayouts/slideLayout27.xml"/><Relationship Id="rId26" Type="http://schemas.openxmlformats.org/officeDocument/2006/relationships/slideLayout" Target="../slideLayouts/slideLayout35.xml"/><Relationship Id="rId39" Type="http://schemas.openxmlformats.org/officeDocument/2006/relationships/slideLayout" Target="../slideLayouts/slideLayout48.xml"/><Relationship Id="rId21" Type="http://schemas.openxmlformats.org/officeDocument/2006/relationships/slideLayout" Target="../slideLayouts/slideLayout30.xml"/><Relationship Id="rId34" Type="http://schemas.openxmlformats.org/officeDocument/2006/relationships/slideLayout" Target="../slideLayouts/slideLayout43.xml"/><Relationship Id="rId42" Type="http://schemas.openxmlformats.org/officeDocument/2006/relationships/slideLayout" Target="../slideLayouts/slideLayout51.xml"/><Relationship Id="rId47" Type="http://schemas.openxmlformats.org/officeDocument/2006/relationships/slideLayout" Target="../slideLayouts/slideLayout56.xml"/><Relationship Id="rId50" Type="http://schemas.openxmlformats.org/officeDocument/2006/relationships/slideLayout" Target="../slideLayouts/slideLayout59.xml"/><Relationship Id="rId55" Type="http://schemas.openxmlformats.org/officeDocument/2006/relationships/theme" Target="../theme/theme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9" Type="http://schemas.openxmlformats.org/officeDocument/2006/relationships/slideLayout" Target="../slideLayouts/slideLayout38.xml"/><Relationship Id="rId11" Type="http://schemas.openxmlformats.org/officeDocument/2006/relationships/slideLayout" Target="../slideLayouts/slideLayout20.xml"/><Relationship Id="rId24" Type="http://schemas.openxmlformats.org/officeDocument/2006/relationships/slideLayout" Target="../slideLayouts/slideLayout33.xml"/><Relationship Id="rId32" Type="http://schemas.openxmlformats.org/officeDocument/2006/relationships/slideLayout" Target="../slideLayouts/slideLayout41.xml"/><Relationship Id="rId37" Type="http://schemas.openxmlformats.org/officeDocument/2006/relationships/slideLayout" Target="../slideLayouts/slideLayout46.xml"/><Relationship Id="rId40" Type="http://schemas.openxmlformats.org/officeDocument/2006/relationships/slideLayout" Target="../slideLayouts/slideLayout49.xml"/><Relationship Id="rId45" Type="http://schemas.openxmlformats.org/officeDocument/2006/relationships/slideLayout" Target="../slideLayouts/slideLayout54.xml"/><Relationship Id="rId53" Type="http://schemas.openxmlformats.org/officeDocument/2006/relationships/slideLayout" Target="../slideLayouts/slideLayout62.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19" Type="http://schemas.openxmlformats.org/officeDocument/2006/relationships/slideLayout" Target="../slideLayouts/slideLayout28.xml"/><Relationship Id="rId31" Type="http://schemas.openxmlformats.org/officeDocument/2006/relationships/slideLayout" Target="../slideLayouts/slideLayout40.xml"/><Relationship Id="rId44" Type="http://schemas.openxmlformats.org/officeDocument/2006/relationships/slideLayout" Target="../slideLayouts/slideLayout53.xml"/><Relationship Id="rId52" Type="http://schemas.openxmlformats.org/officeDocument/2006/relationships/slideLayout" Target="../slideLayouts/slideLayout61.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slideLayout" Target="../slideLayouts/slideLayout31.xml"/><Relationship Id="rId27" Type="http://schemas.openxmlformats.org/officeDocument/2006/relationships/slideLayout" Target="../slideLayouts/slideLayout36.xml"/><Relationship Id="rId30" Type="http://schemas.openxmlformats.org/officeDocument/2006/relationships/slideLayout" Target="../slideLayouts/slideLayout39.xml"/><Relationship Id="rId35" Type="http://schemas.openxmlformats.org/officeDocument/2006/relationships/slideLayout" Target="../slideLayouts/slideLayout44.xml"/><Relationship Id="rId43" Type="http://schemas.openxmlformats.org/officeDocument/2006/relationships/slideLayout" Target="../slideLayouts/slideLayout52.xml"/><Relationship Id="rId48" Type="http://schemas.openxmlformats.org/officeDocument/2006/relationships/slideLayout" Target="../slideLayouts/slideLayout57.xml"/><Relationship Id="rId56" Type="http://schemas.openxmlformats.org/officeDocument/2006/relationships/image" Target="../media/image3.png"/><Relationship Id="rId8" Type="http://schemas.openxmlformats.org/officeDocument/2006/relationships/slideLayout" Target="../slideLayouts/slideLayout17.xml"/><Relationship Id="rId51" Type="http://schemas.openxmlformats.org/officeDocument/2006/relationships/slideLayout" Target="../slideLayouts/slideLayout60.xml"/><Relationship Id="rId3" Type="http://schemas.openxmlformats.org/officeDocument/2006/relationships/slideLayout" Target="../slideLayouts/slideLayout12.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5" Type="http://schemas.openxmlformats.org/officeDocument/2006/relationships/slideLayout" Target="../slideLayouts/slideLayout34.xml"/><Relationship Id="rId33" Type="http://schemas.openxmlformats.org/officeDocument/2006/relationships/slideLayout" Target="../slideLayouts/slideLayout42.xml"/><Relationship Id="rId38" Type="http://schemas.openxmlformats.org/officeDocument/2006/relationships/slideLayout" Target="../slideLayouts/slideLayout47.xml"/><Relationship Id="rId46" Type="http://schemas.openxmlformats.org/officeDocument/2006/relationships/slideLayout" Target="../slideLayouts/slideLayout55.xml"/><Relationship Id="rId20" Type="http://schemas.openxmlformats.org/officeDocument/2006/relationships/slideLayout" Target="../slideLayouts/slideLayout29.xml"/><Relationship Id="rId41" Type="http://schemas.openxmlformats.org/officeDocument/2006/relationships/slideLayout" Target="../slideLayouts/slideLayout50.xml"/><Relationship Id="rId54" Type="http://schemas.openxmlformats.org/officeDocument/2006/relationships/slideLayout" Target="../slideLayouts/slideLayout63.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5" Type="http://schemas.openxmlformats.org/officeDocument/2006/relationships/slideLayout" Target="../slideLayouts/slideLayout24.xml"/><Relationship Id="rId23" Type="http://schemas.openxmlformats.org/officeDocument/2006/relationships/slideLayout" Target="../slideLayouts/slideLayout32.xml"/><Relationship Id="rId28" Type="http://schemas.openxmlformats.org/officeDocument/2006/relationships/slideLayout" Target="../slideLayouts/slideLayout37.xml"/><Relationship Id="rId36" Type="http://schemas.openxmlformats.org/officeDocument/2006/relationships/slideLayout" Target="../slideLayouts/slideLayout45.xml"/><Relationship Id="rId4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B32373F-1F32-42BC-9589-78A99ACD19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B68873-FA7F-4545-B35A-B31BCC1459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E0B359-80DE-4EFF-B9A5-6DAEB81EF4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76EB32-FE09-4280-85FD-B5AA2BE5A68C}" type="datetimeFigureOut">
              <a:rPr lang="en-US" smtClean="0"/>
              <a:t>10/7/2024</a:t>
            </a:fld>
            <a:endParaRPr lang="en-US"/>
          </a:p>
        </p:txBody>
      </p:sp>
      <p:sp>
        <p:nvSpPr>
          <p:cNvPr id="5" name="Footer Placeholder 4">
            <a:extLst>
              <a:ext uri="{FF2B5EF4-FFF2-40B4-BE49-F238E27FC236}">
                <a16:creationId xmlns:a16="http://schemas.microsoft.com/office/drawing/2014/main" id="{43A27204-F6CA-40DA-A086-38C773F6AAB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47D2DDB-999F-4F64-99E7-9CB703F28E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74F6C5-A229-4C05-8B7A-4CD3DF4D8BA7}" type="slidenum">
              <a:rPr lang="en-US" smtClean="0"/>
              <a:t>‹#›</a:t>
            </a:fld>
            <a:endParaRPr lang="en-US"/>
          </a:p>
        </p:txBody>
      </p:sp>
    </p:spTree>
    <p:extLst>
      <p:ext uri="{BB962C8B-B14F-4D97-AF65-F5344CB8AC3E}">
        <p14:creationId xmlns:p14="http://schemas.microsoft.com/office/powerpoint/2010/main" val="1785404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914400" rtl="0" eaLnBrk="1" latinLnBrk="0" hangingPunct="1">
        <a:lnSpc>
          <a:spcPct val="90000"/>
        </a:lnSpc>
        <a:spcBef>
          <a:spcPct val="0"/>
        </a:spcBef>
        <a:buNone/>
        <a:defRPr sz="4400" kern="1200">
          <a:solidFill>
            <a:schemeClr val="tx1"/>
          </a:solidFill>
          <a:latin typeface="Tiempos Headline Regular" panose="020205030603030604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thletics Light"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thletics Light"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thletics Light"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thletics Light"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thletics Light"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23E0D0F-87A6-47C4-670E-3DAD4D7EEAE9}"/>
              </a:ext>
            </a:extLst>
          </p:cNvPr>
          <p:cNvSpPr/>
          <p:nvPr userDrawn="1"/>
        </p:nvSpPr>
        <p:spPr>
          <a:xfrm>
            <a:off x="0" y="0"/>
            <a:ext cx="12192000" cy="6137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1261872"/>
            <a:ext cx="10515600" cy="1018671"/>
          </a:xfrm>
          <a:prstGeom prst="rect">
            <a:avLst/>
          </a:prstGeom>
        </p:spPr>
        <p:txBody>
          <a:bodyPr vert="horz" lIns="0" tIns="0" rIns="0" bIns="0" rtlCol="0" anchor="t" anchorCtr="0">
            <a:noAutofit/>
          </a:bodyPr>
          <a:lstStyle/>
          <a:p>
            <a:r>
              <a:rPr lang="en-US"/>
              <a:t>Click to edit Master title style</a:t>
            </a:r>
          </a:p>
        </p:txBody>
      </p:sp>
      <p:sp>
        <p:nvSpPr>
          <p:cNvPr id="3" name="Text Placeholder 2"/>
          <p:cNvSpPr>
            <a:spLocks noGrp="1"/>
          </p:cNvSpPr>
          <p:nvPr>
            <p:ph type="body" idx="1"/>
          </p:nvPr>
        </p:nvSpPr>
        <p:spPr>
          <a:xfrm>
            <a:off x="838200" y="2677394"/>
            <a:ext cx="10515600" cy="359814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38200" y="216726"/>
            <a:ext cx="553720" cy="365125"/>
          </a:xfrm>
          <a:prstGeom prst="rect">
            <a:avLst/>
          </a:prstGeom>
        </p:spPr>
        <p:txBody>
          <a:bodyPr vert="horz" lIns="91440" tIns="45720" rIns="91440" bIns="45720" rtlCol="0" anchor="ctr"/>
          <a:lstStyle>
            <a:lvl1pPr algn="l">
              <a:defRPr sz="1200" b="0" i="0">
                <a:solidFill>
                  <a:srgbClr val="FFFFFF"/>
                </a:solidFill>
                <a:latin typeface="Montserrat" pitchFamily="2" charset="77"/>
              </a:defRPr>
            </a:lvl1pPr>
          </a:lstStyle>
          <a:p>
            <a:fld id="{F9409A12-05AC-024F-A1E2-9D51551D4400}" type="slidenum">
              <a:rPr lang="en-US" smtClean="0"/>
              <a:t>‹#›</a:t>
            </a:fld>
            <a:endParaRPr lang="en-US"/>
          </a:p>
        </p:txBody>
      </p:sp>
      <p:sp>
        <p:nvSpPr>
          <p:cNvPr id="5" name="Footer Placeholder 4"/>
          <p:cNvSpPr>
            <a:spLocks noGrp="1"/>
          </p:cNvSpPr>
          <p:nvPr>
            <p:ph type="ftr" sz="quarter" idx="3"/>
          </p:nvPr>
        </p:nvSpPr>
        <p:spPr>
          <a:xfrm>
            <a:off x="1391920" y="216726"/>
            <a:ext cx="4114800" cy="365125"/>
          </a:xfrm>
          <a:prstGeom prst="rect">
            <a:avLst/>
          </a:prstGeom>
        </p:spPr>
        <p:txBody>
          <a:bodyPr vert="horz" lIns="91440" tIns="45720" rIns="91440" bIns="45720" rtlCol="0" anchor="ctr"/>
          <a:lstStyle>
            <a:lvl1pPr algn="l">
              <a:defRPr sz="1200">
                <a:solidFill>
                  <a:srgbClr val="FFFFFF"/>
                </a:solidFill>
              </a:defRPr>
            </a:lvl1pPr>
          </a:lstStyle>
          <a:p>
            <a:r>
              <a:rPr lang="en-US">
                <a:latin typeface="Montserrat" pitchFamily="2" charset="77"/>
              </a:rPr>
              <a:t>CLICK TO EDIT PRESENTATION TITLE</a:t>
            </a:r>
            <a:endParaRPr lang="en-US"/>
          </a:p>
        </p:txBody>
      </p:sp>
      <p:pic>
        <p:nvPicPr>
          <p:cNvPr id="7" name="Picture 6">
            <a:extLst>
              <a:ext uri="{FF2B5EF4-FFF2-40B4-BE49-F238E27FC236}">
                <a16:creationId xmlns:a16="http://schemas.microsoft.com/office/drawing/2014/main" id="{9CF5D39A-44A7-CE4B-A2C8-851E4038E125}"/>
              </a:ext>
            </a:extLst>
          </p:cNvPr>
          <p:cNvPicPr>
            <a:picLocks noChangeAspect="1"/>
          </p:cNvPicPr>
          <p:nvPr userDrawn="1"/>
        </p:nvPicPr>
        <p:blipFill>
          <a:blip r:embed="rId56"/>
          <a:stretch>
            <a:fillRect/>
          </a:stretch>
        </p:blipFill>
        <p:spPr>
          <a:xfrm>
            <a:off x="10073640" y="216817"/>
            <a:ext cx="1280160" cy="310896"/>
          </a:xfrm>
          <a:prstGeom prst="rect">
            <a:avLst/>
          </a:prstGeom>
        </p:spPr>
      </p:pic>
    </p:spTree>
    <p:extLst>
      <p:ext uri="{BB962C8B-B14F-4D97-AF65-F5344CB8AC3E}">
        <p14:creationId xmlns:p14="http://schemas.microsoft.com/office/powerpoint/2010/main" val="2453145795"/>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 id="2147483678" r:id="rId19"/>
    <p:sldLayoutId id="2147483679" r:id="rId20"/>
    <p:sldLayoutId id="2147483680" r:id="rId21"/>
    <p:sldLayoutId id="2147483681" r:id="rId22"/>
    <p:sldLayoutId id="2147483682" r:id="rId23"/>
    <p:sldLayoutId id="2147483683" r:id="rId24"/>
    <p:sldLayoutId id="2147483684" r:id="rId25"/>
    <p:sldLayoutId id="2147483685" r:id="rId26"/>
    <p:sldLayoutId id="2147483686" r:id="rId27"/>
    <p:sldLayoutId id="2147483687" r:id="rId28"/>
    <p:sldLayoutId id="2147483688" r:id="rId29"/>
    <p:sldLayoutId id="2147483689" r:id="rId30"/>
    <p:sldLayoutId id="2147483690" r:id="rId31"/>
    <p:sldLayoutId id="2147483691" r:id="rId32"/>
    <p:sldLayoutId id="2147483692" r:id="rId33"/>
    <p:sldLayoutId id="2147483693" r:id="rId34"/>
    <p:sldLayoutId id="2147483694" r:id="rId35"/>
    <p:sldLayoutId id="2147483695" r:id="rId36"/>
    <p:sldLayoutId id="2147483696" r:id="rId37"/>
    <p:sldLayoutId id="2147483697" r:id="rId38"/>
    <p:sldLayoutId id="2147483698" r:id="rId39"/>
    <p:sldLayoutId id="2147483699" r:id="rId40"/>
    <p:sldLayoutId id="2147483700" r:id="rId41"/>
    <p:sldLayoutId id="2147483701" r:id="rId42"/>
    <p:sldLayoutId id="2147483702" r:id="rId43"/>
    <p:sldLayoutId id="2147483703" r:id="rId44"/>
    <p:sldLayoutId id="2147483704" r:id="rId45"/>
    <p:sldLayoutId id="2147483705" r:id="rId46"/>
    <p:sldLayoutId id="2147483706" r:id="rId47"/>
    <p:sldLayoutId id="2147483707" r:id="rId48"/>
    <p:sldLayoutId id="2147483708" r:id="rId49"/>
    <p:sldLayoutId id="2147483709" r:id="rId50"/>
    <p:sldLayoutId id="2147483710" r:id="rId51"/>
    <p:sldLayoutId id="2147483711" r:id="rId52"/>
    <p:sldLayoutId id="2147483712" r:id="rId53"/>
    <p:sldLayoutId id="2147483713" r:id="rId54"/>
  </p:sldLayoutIdLst>
  <p:transition/>
  <p:hf hdr="0" dt="0"/>
  <p:txStyles>
    <p:titleStyle>
      <a:lvl1pPr algn="l" defTabSz="914400" rtl="0" eaLnBrk="1" latinLnBrk="0" hangingPunct="1">
        <a:lnSpc>
          <a:spcPct val="90000"/>
        </a:lnSpc>
        <a:spcBef>
          <a:spcPct val="0"/>
        </a:spcBef>
        <a:buNone/>
        <a:defRPr sz="4400" b="1" i="0" kern="1200">
          <a:solidFill>
            <a:schemeClr val="tx2"/>
          </a:solidFill>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ts val="2100"/>
        </a:lnSpc>
        <a:spcBef>
          <a:spcPts val="1000"/>
        </a:spcBef>
        <a:buClr>
          <a:schemeClr val="tx1"/>
        </a:buClr>
        <a:buFont typeface="Arial" panose="020B0604020202020204" pitchFamily="34" charset="0"/>
        <a:buChar char="•"/>
        <a:defRPr sz="1800" b="0" i="0" kern="1200">
          <a:solidFill>
            <a:schemeClr val="tx2"/>
          </a:solidFill>
          <a:latin typeface="Montserrat" pitchFamily="2" charset="77"/>
          <a:ea typeface="+mn-ea"/>
          <a:cs typeface="+mn-cs"/>
        </a:defRPr>
      </a:lvl1pPr>
      <a:lvl2pPr marL="685800" indent="-228600" algn="l" defTabSz="914400" rtl="0" eaLnBrk="1" latinLnBrk="0" hangingPunct="1">
        <a:lnSpc>
          <a:spcPts val="2100"/>
        </a:lnSpc>
        <a:spcBef>
          <a:spcPts val="1000"/>
        </a:spcBef>
        <a:buClr>
          <a:schemeClr val="tx1"/>
        </a:buClr>
        <a:buFont typeface="Arial" panose="020B0604020202020204" pitchFamily="34" charset="0"/>
        <a:buChar char="•"/>
        <a:defRPr sz="1600" b="0" i="0" kern="1200">
          <a:solidFill>
            <a:schemeClr val="tx2"/>
          </a:solidFill>
          <a:latin typeface="Montserrat" pitchFamily="2" charset="77"/>
          <a:ea typeface="+mn-ea"/>
          <a:cs typeface="+mn-cs"/>
        </a:defRPr>
      </a:lvl2pPr>
      <a:lvl3pPr marL="1143000" indent="-228600" algn="l" defTabSz="914400" rtl="0" eaLnBrk="1" latinLnBrk="0" hangingPunct="1">
        <a:lnSpc>
          <a:spcPts val="2100"/>
        </a:lnSpc>
        <a:spcBef>
          <a:spcPts val="1000"/>
        </a:spcBef>
        <a:buClr>
          <a:schemeClr val="tx1"/>
        </a:buClr>
        <a:buFont typeface="Arial" panose="020B0604020202020204" pitchFamily="34" charset="0"/>
        <a:buChar char="•"/>
        <a:defRPr sz="1400" b="0" i="0" kern="1200">
          <a:solidFill>
            <a:schemeClr val="tx2"/>
          </a:solidFill>
          <a:latin typeface="Montserrat" pitchFamily="2" charset="77"/>
          <a:ea typeface="+mn-ea"/>
          <a:cs typeface="+mn-cs"/>
        </a:defRPr>
      </a:lvl3pPr>
      <a:lvl4pPr marL="1600200" indent="-228600" algn="l" defTabSz="914400" rtl="0" eaLnBrk="1" latinLnBrk="0" hangingPunct="1">
        <a:lnSpc>
          <a:spcPts val="2100"/>
        </a:lnSpc>
        <a:spcBef>
          <a:spcPts val="1000"/>
        </a:spcBef>
        <a:buClr>
          <a:schemeClr val="tx1"/>
        </a:buClr>
        <a:buFont typeface="Arial" panose="020B0604020202020204" pitchFamily="34" charset="0"/>
        <a:buChar char="•"/>
        <a:defRPr sz="1200" b="0" i="0" kern="1200">
          <a:solidFill>
            <a:schemeClr val="tx2"/>
          </a:solidFill>
          <a:latin typeface="Montserrat" pitchFamily="2" charset="77"/>
          <a:ea typeface="+mn-ea"/>
          <a:cs typeface="+mn-cs"/>
        </a:defRPr>
      </a:lvl4pPr>
      <a:lvl5pPr marL="2057400" indent="-228600" algn="l" defTabSz="914400" rtl="0" eaLnBrk="1" latinLnBrk="0" hangingPunct="1">
        <a:lnSpc>
          <a:spcPts val="2100"/>
        </a:lnSpc>
        <a:spcBef>
          <a:spcPts val="1000"/>
        </a:spcBef>
        <a:buClr>
          <a:schemeClr val="tx1"/>
        </a:buClr>
        <a:buFont typeface="Arial" panose="020B0604020202020204" pitchFamily="34" charset="0"/>
        <a:buChar char="•"/>
        <a:defRPr sz="1050" b="0" i="0" kern="1200">
          <a:solidFill>
            <a:schemeClr val="tx2"/>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2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27.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xml"/><Relationship Id="rId4" Type="http://schemas.openxmlformats.org/officeDocument/2006/relationships/image" Target="../media/image87.jpeg"/></Relationships>
</file>

<file path=ppt/slides/_rels/slide4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2.xml"/><Relationship Id="rId4" Type="http://schemas.openxmlformats.org/officeDocument/2006/relationships/image" Target="../media/image9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2.xml"/><Relationship Id="rId4" Type="http://schemas.openxmlformats.org/officeDocument/2006/relationships/image" Target="../media/image97.jpeg"/></Relationships>
</file>

<file path=ppt/slides/_rels/slide5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E8E93-B83A-4C1C-BDE0-C7E40906D471}"/>
              </a:ext>
            </a:extLst>
          </p:cNvPr>
          <p:cNvSpPr>
            <a:spLocks noGrp="1"/>
          </p:cNvSpPr>
          <p:nvPr>
            <p:ph type="ctrTitle"/>
          </p:nvPr>
        </p:nvSpPr>
        <p:spPr>
          <a:xfrm>
            <a:off x="5975684" y="1600200"/>
            <a:ext cx="5882640" cy="1296152"/>
          </a:xfrm>
        </p:spPr>
        <p:txBody>
          <a:bodyPr>
            <a:normAutofit fontScale="90000"/>
          </a:bodyPr>
          <a:lstStyle/>
          <a:p>
            <a:r>
              <a:rPr lang="en-US" b="1">
                <a:latin typeface="Arial Nova"/>
              </a:rPr>
              <a:t>Skin Champions</a:t>
            </a:r>
            <a:endParaRPr lang="en-US">
              <a:latin typeface="Arial Nova"/>
            </a:endParaRPr>
          </a:p>
        </p:txBody>
      </p:sp>
      <p:sp>
        <p:nvSpPr>
          <p:cNvPr id="3" name="Subtitle 2">
            <a:extLst>
              <a:ext uri="{FF2B5EF4-FFF2-40B4-BE49-F238E27FC236}">
                <a16:creationId xmlns:a16="http://schemas.microsoft.com/office/drawing/2014/main" id="{E5572890-EEE7-474E-8583-769DFDE07D72}"/>
              </a:ext>
            </a:extLst>
          </p:cNvPr>
          <p:cNvSpPr>
            <a:spLocks noGrp="1"/>
          </p:cNvSpPr>
          <p:nvPr>
            <p:ph type="subTitle" idx="1"/>
          </p:nvPr>
        </p:nvSpPr>
        <p:spPr>
          <a:xfrm>
            <a:off x="6444914" y="3269331"/>
            <a:ext cx="5141497" cy="2361448"/>
          </a:xfrm>
        </p:spPr>
        <p:txBody>
          <a:bodyPr vert="horz" lIns="91440" tIns="45720" rIns="91440" bIns="45720" rtlCol="0" anchor="t">
            <a:normAutofit fontScale="77500" lnSpcReduction="20000"/>
          </a:bodyPr>
          <a:lstStyle/>
          <a:p>
            <a:r>
              <a:rPr lang="en-US" sz="3200" b="1" dirty="0">
                <a:latin typeface="Arial Nova"/>
              </a:rPr>
              <a:t>Improving Patient Outcomes </a:t>
            </a:r>
          </a:p>
          <a:p>
            <a:r>
              <a:rPr lang="en-US" sz="3200" b="1" dirty="0">
                <a:latin typeface="Arial Nova"/>
              </a:rPr>
              <a:t>October 10, 2024</a:t>
            </a:r>
          </a:p>
          <a:p>
            <a:r>
              <a:rPr lang="en-US" dirty="0">
                <a:latin typeface="Arial Nova"/>
              </a:rPr>
              <a:t>Presented by: </a:t>
            </a:r>
          </a:p>
          <a:p>
            <a:pPr>
              <a:lnSpc>
                <a:spcPct val="90000"/>
              </a:lnSpc>
            </a:pPr>
            <a:r>
              <a:rPr lang="en-US" dirty="0">
                <a:latin typeface="Arial Nova"/>
              </a:rPr>
              <a:t>Marie Haddock BSN, RN, CWCON</a:t>
            </a:r>
          </a:p>
          <a:p>
            <a:r>
              <a:rPr lang="en-US" dirty="0">
                <a:latin typeface="Arial Nova"/>
              </a:rPr>
              <a:t>Melissa Romeo BSN, RN, CWOCN, CPN</a:t>
            </a:r>
          </a:p>
          <a:p>
            <a:pPr>
              <a:lnSpc>
                <a:spcPct val="90000"/>
              </a:lnSpc>
            </a:pPr>
            <a:r>
              <a:rPr lang="en-US" dirty="0">
                <a:latin typeface="Arial Nova"/>
              </a:rPr>
              <a:t>Lauren Stracuzzi MSN, RNC,-NIC, ACCNS-P</a:t>
            </a:r>
          </a:p>
        </p:txBody>
      </p:sp>
    </p:spTree>
    <p:extLst>
      <p:ext uri="{BB962C8B-B14F-4D97-AF65-F5344CB8AC3E}">
        <p14:creationId xmlns:p14="http://schemas.microsoft.com/office/powerpoint/2010/main" val="31347359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C510D1-3D9F-400C-8883-14B663DA97CB}"/>
              </a:ext>
            </a:extLst>
          </p:cNvPr>
          <p:cNvSpPr>
            <a:spLocks noGrp="1"/>
          </p:cNvSpPr>
          <p:nvPr>
            <p:ph idx="1"/>
          </p:nvPr>
        </p:nvSpPr>
        <p:spPr>
          <a:xfrm>
            <a:off x="397008" y="2259094"/>
            <a:ext cx="4930105" cy="4372117"/>
          </a:xfrm>
        </p:spPr>
        <p:txBody>
          <a:bodyPr vert="horz" lIns="91440" tIns="45720" rIns="91440" bIns="45720" rtlCol="0" anchor="t">
            <a:noAutofit/>
          </a:bodyPr>
          <a:lstStyle/>
          <a:p>
            <a:pPr>
              <a:lnSpc>
                <a:spcPct val="100000"/>
              </a:lnSpc>
            </a:pPr>
            <a:r>
              <a:rPr lang="en-US">
                <a:latin typeface="Arial Nova"/>
              </a:rPr>
              <a:t>Studies indicate that 8.5-66% of patients undergoing surgery longer than 3 hours sustain pressure injuries, depending on population and length of surgery (Yılmaz &amp; </a:t>
            </a:r>
            <a:r>
              <a:rPr lang="en-US" err="1">
                <a:latin typeface="Arial Nova"/>
              </a:rPr>
              <a:t>Başlı</a:t>
            </a:r>
            <a:r>
              <a:rPr lang="en-US">
                <a:latin typeface="Arial Nova"/>
              </a:rPr>
              <a:t>, 2021)</a:t>
            </a:r>
            <a:endParaRPr lang="en-US"/>
          </a:p>
          <a:p>
            <a:pPr marL="0" indent="0">
              <a:buNone/>
            </a:pPr>
            <a:endParaRPr lang="en-US">
              <a:latin typeface="Arial Nova"/>
            </a:endParaRPr>
          </a:p>
          <a:p>
            <a:endParaRPr lang="en-US" sz="1400">
              <a:latin typeface="Arial Nova"/>
            </a:endParaRPr>
          </a:p>
        </p:txBody>
      </p:sp>
      <p:sp>
        <p:nvSpPr>
          <p:cNvPr id="3" name="Title 2">
            <a:extLst>
              <a:ext uri="{FF2B5EF4-FFF2-40B4-BE49-F238E27FC236}">
                <a16:creationId xmlns:a16="http://schemas.microsoft.com/office/drawing/2014/main" id="{D1E3023E-0D22-489F-8B30-4E3CE8A2A3E0}"/>
              </a:ext>
            </a:extLst>
          </p:cNvPr>
          <p:cNvSpPr>
            <a:spLocks noGrp="1"/>
          </p:cNvSpPr>
          <p:nvPr>
            <p:ph type="title"/>
          </p:nvPr>
        </p:nvSpPr>
        <p:spPr/>
        <p:txBody>
          <a:bodyPr/>
          <a:lstStyle/>
          <a:p>
            <a:r>
              <a:rPr lang="en-US" b="1"/>
              <a:t>Special Population Considerations</a:t>
            </a:r>
            <a:endParaRPr lang="en-US"/>
          </a:p>
        </p:txBody>
      </p:sp>
      <p:sp>
        <p:nvSpPr>
          <p:cNvPr id="4" name="TextBox 3">
            <a:extLst>
              <a:ext uri="{FF2B5EF4-FFF2-40B4-BE49-F238E27FC236}">
                <a16:creationId xmlns:a16="http://schemas.microsoft.com/office/drawing/2014/main" id="{E4AD3933-ABC2-B7FD-317A-1C9ED38AEF87}"/>
              </a:ext>
            </a:extLst>
          </p:cNvPr>
          <p:cNvSpPr txBox="1"/>
          <p:nvPr/>
        </p:nvSpPr>
        <p:spPr>
          <a:xfrm>
            <a:off x="5925670" y="1524000"/>
            <a:ext cx="5576047" cy="49859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ea typeface="+mn-lt"/>
                <a:cs typeface="+mn-lt"/>
              </a:rPr>
              <a:t>Patients at increased risk of developing a pressure injury include: </a:t>
            </a:r>
            <a:endParaRPr lang="en-US" sz="2000">
              <a:latin typeface="Arial Nova"/>
              <a:cs typeface="Arial"/>
            </a:endParaRPr>
          </a:p>
          <a:p>
            <a:pPr>
              <a:buChar char="•"/>
            </a:pPr>
            <a:r>
              <a:rPr lang="en-US" sz="2000">
                <a:latin typeface="Arial Nova"/>
                <a:cs typeface="Arial"/>
              </a:rPr>
              <a:t>Impaired mobility </a:t>
            </a:r>
            <a:endParaRPr lang="en-US" sz="2000">
              <a:latin typeface="Arial" panose="020B0604020202020204"/>
              <a:cs typeface="Arial"/>
            </a:endParaRPr>
          </a:p>
          <a:p>
            <a:pPr>
              <a:buChar char="•"/>
            </a:pPr>
            <a:r>
              <a:rPr lang="en-US" sz="2000">
                <a:latin typeface="Arial Nova"/>
                <a:cs typeface="Arial"/>
              </a:rPr>
              <a:t>Critically ill patients​</a:t>
            </a:r>
            <a:endParaRPr lang="en-US" sz="2000">
              <a:cs typeface="Arial"/>
            </a:endParaRPr>
          </a:p>
          <a:p>
            <a:pPr>
              <a:buChar char="•"/>
            </a:pPr>
            <a:r>
              <a:rPr lang="en-US" sz="2000">
                <a:latin typeface="Arial Nova"/>
                <a:cs typeface="Arial"/>
              </a:rPr>
              <a:t>Medical devices​</a:t>
            </a:r>
          </a:p>
          <a:p>
            <a:pPr>
              <a:buChar char="•"/>
            </a:pPr>
            <a:r>
              <a:rPr lang="en-US" sz="2000">
                <a:latin typeface="Arial Nova"/>
                <a:cs typeface="Arial"/>
              </a:rPr>
              <a:t>Poor nutrition/are NPO​</a:t>
            </a:r>
          </a:p>
          <a:p>
            <a:pPr>
              <a:buChar char="•"/>
            </a:pPr>
            <a:r>
              <a:rPr lang="en-US" sz="2000">
                <a:latin typeface="Arial Nova"/>
                <a:cs typeface="Arial"/>
              </a:rPr>
              <a:t>Moisture​</a:t>
            </a:r>
          </a:p>
          <a:p>
            <a:pPr>
              <a:buChar char="•"/>
            </a:pPr>
            <a:r>
              <a:rPr lang="en-US" sz="2000">
                <a:latin typeface="Arial Nova"/>
                <a:cs typeface="Arial"/>
              </a:rPr>
              <a:t>Dehydration​</a:t>
            </a:r>
          </a:p>
          <a:p>
            <a:pPr>
              <a:buChar char="•"/>
            </a:pPr>
            <a:r>
              <a:rPr lang="en-US" sz="2000">
                <a:latin typeface="Arial Nova"/>
                <a:cs typeface="Arial"/>
              </a:rPr>
              <a:t>Diabetes​</a:t>
            </a:r>
          </a:p>
          <a:p>
            <a:pPr>
              <a:buChar char="•"/>
            </a:pPr>
            <a:r>
              <a:rPr lang="en-US" sz="2000">
                <a:latin typeface="Arial Nova"/>
                <a:cs typeface="Arial"/>
              </a:rPr>
              <a:t>Obesity​</a:t>
            </a:r>
          </a:p>
          <a:p>
            <a:pPr>
              <a:buChar char="•"/>
            </a:pPr>
            <a:r>
              <a:rPr lang="en-US" sz="2000">
                <a:latin typeface="Arial Nova"/>
                <a:cs typeface="Arial"/>
              </a:rPr>
              <a:t>Prolonged Surgery​</a:t>
            </a:r>
          </a:p>
          <a:p>
            <a:pPr>
              <a:buChar char="•"/>
            </a:pPr>
            <a:r>
              <a:rPr lang="en-US" sz="2000">
                <a:latin typeface="Arial Nova"/>
                <a:cs typeface="Arial"/>
              </a:rPr>
              <a:t>Poor Oxygenation ​</a:t>
            </a:r>
          </a:p>
          <a:p>
            <a:pPr>
              <a:buChar char="•"/>
            </a:pPr>
            <a:r>
              <a:rPr lang="en-US" sz="2000">
                <a:latin typeface="Arial Nova"/>
                <a:cs typeface="Arial"/>
              </a:rPr>
              <a:t>Poor Circulation​</a:t>
            </a:r>
          </a:p>
          <a:p>
            <a:pPr>
              <a:buChar char="•"/>
            </a:pPr>
            <a:r>
              <a:rPr lang="en-US" sz="2000">
                <a:latin typeface="Arial Nova"/>
                <a:cs typeface="Arial"/>
              </a:rPr>
              <a:t>Vasopressor Use​</a:t>
            </a:r>
          </a:p>
          <a:p>
            <a:pPr>
              <a:buChar char="•"/>
            </a:pPr>
            <a:r>
              <a:rPr lang="en-US" sz="2000">
                <a:latin typeface="Arial Nova"/>
                <a:cs typeface="Arial"/>
              </a:rPr>
              <a:t>Devices​</a:t>
            </a:r>
          </a:p>
          <a:p>
            <a:pPr>
              <a:buChar char="•"/>
            </a:pPr>
            <a:endParaRPr lang="en-US">
              <a:latin typeface="Arial Nova"/>
              <a:cs typeface="Arial"/>
            </a:endParaRPr>
          </a:p>
        </p:txBody>
      </p:sp>
    </p:spTree>
    <p:extLst>
      <p:ext uri="{BB962C8B-B14F-4D97-AF65-F5344CB8AC3E}">
        <p14:creationId xmlns:p14="http://schemas.microsoft.com/office/powerpoint/2010/main" val="40911723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C510D1-3D9F-400C-8883-14B663DA97CB}"/>
              </a:ext>
            </a:extLst>
          </p:cNvPr>
          <p:cNvSpPr>
            <a:spLocks noGrp="1"/>
          </p:cNvSpPr>
          <p:nvPr>
            <p:ph idx="1"/>
          </p:nvPr>
        </p:nvSpPr>
        <p:spPr/>
        <p:txBody>
          <a:bodyPr>
            <a:normAutofit/>
          </a:bodyPr>
          <a:lstStyle/>
          <a:p>
            <a:r>
              <a:rPr lang="en-US" sz="2400"/>
              <a:t>Formulated in 2016- formerly known as PUP </a:t>
            </a:r>
          </a:p>
          <a:p>
            <a:r>
              <a:rPr lang="en-US" sz="2400"/>
              <a:t>Inter-professional team:</a:t>
            </a:r>
          </a:p>
          <a:p>
            <a:pPr lvl="1"/>
            <a:r>
              <a:rPr lang="en-US" sz="2000"/>
              <a:t>Clinical Nurses</a:t>
            </a:r>
          </a:p>
          <a:p>
            <a:pPr lvl="1"/>
            <a:r>
              <a:rPr lang="en-US" sz="2000"/>
              <a:t>Wound Care Nurse</a:t>
            </a:r>
          </a:p>
          <a:p>
            <a:pPr lvl="1"/>
            <a:r>
              <a:rPr lang="en-US" sz="2000"/>
              <a:t>Clinical Nurse Specialists</a:t>
            </a:r>
          </a:p>
          <a:p>
            <a:pPr lvl="1"/>
            <a:r>
              <a:rPr lang="en-US" sz="2000"/>
              <a:t>APNs</a:t>
            </a:r>
          </a:p>
          <a:p>
            <a:pPr lvl="1"/>
            <a:r>
              <a:rPr lang="en-US" sz="2000"/>
              <a:t>Physicians </a:t>
            </a:r>
          </a:p>
          <a:p>
            <a:pPr lvl="1"/>
            <a:r>
              <a:rPr lang="en-US" sz="2000"/>
              <a:t>Respiratory Therapists</a:t>
            </a:r>
          </a:p>
          <a:p>
            <a:pPr lvl="1"/>
            <a:r>
              <a:rPr lang="en-US" sz="2000"/>
              <a:t>Quality and Safety</a:t>
            </a:r>
          </a:p>
          <a:p>
            <a:pPr lvl="1"/>
            <a:r>
              <a:rPr lang="en-US" sz="2000"/>
              <a:t>Risk Management</a:t>
            </a:r>
          </a:p>
          <a:p>
            <a:pPr lvl="1"/>
            <a:r>
              <a:rPr lang="en-US" sz="2000"/>
              <a:t>ECMO Specialist </a:t>
            </a:r>
          </a:p>
          <a:p>
            <a:endParaRPr lang="en-US" sz="3200"/>
          </a:p>
        </p:txBody>
      </p:sp>
      <p:sp>
        <p:nvSpPr>
          <p:cNvPr id="3" name="Title 2">
            <a:extLst>
              <a:ext uri="{FF2B5EF4-FFF2-40B4-BE49-F238E27FC236}">
                <a16:creationId xmlns:a16="http://schemas.microsoft.com/office/drawing/2014/main" id="{D1E3023E-0D22-489F-8B30-4E3CE8A2A3E0}"/>
              </a:ext>
            </a:extLst>
          </p:cNvPr>
          <p:cNvSpPr>
            <a:spLocks noGrp="1"/>
          </p:cNvSpPr>
          <p:nvPr>
            <p:ph type="title"/>
          </p:nvPr>
        </p:nvSpPr>
        <p:spPr/>
        <p:txBody>
          <a:bodyPr/>
          <a:lstStyle/>
          <a:p>
            <a:r>
              <a:rPr lang="en-US" sz="3600" b="1"/>
              <a:t>Pressure Injury Prevention (PIP) Taskforce </a:t>
            </a:r>
            <a:endParaRPr lang="en-US"/>
          </a:p>
        </p:txBody>
      </p:sp>
    </p:spTree>
    <p:extLst>
      <p:ext uri="{BB962C8B-B14F-4D97-AF65-F5344CB8AC3E}">
        <p14:creationId xmlns:p14="http://schemas.microsoft.com/office/powerpoint/2010/main" val="42220712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C510D1-3D9F-400C-8883-14B663DA97CB}"/>
              </a:ext>
            </a:extLst>
          </p:cNvPr>
          <p:cNvSpPr>
            <a:spLocks noGrp="1"/>
          </p:cNvSpPr>
          <p:nvPr>
            <p:ph idx="1"/>
          </p:nvPr>
        </p:nvSpPr>
        <p:spPr>
          <a:xfrm>
            <a:off x="522514" y="1275347"/>
            <a:ext cx="3559999" cy="5580239"/>
          </a:xfrm>
        </p:spPr>
        <p:txBody>
          <a:bodyPr vert="horz" lIns="91440" tIns="45720" rIns="91440" bIns="45720" rtlCol="0" anchor="t">
            <a:normAutofit/>
          </a:bodyPr>
          <a:lstStyle/>
          <a:p>
            <a:pPr lvl="0"/>
            <a:r>
              <a:rPr lang="en-US" sz="2800"/>
              <a:t>2016</a:t>
            </a:r>
          </a:p>
          <a:p>
            <a:pPr lvl="1"/>
            <a:r>
              <a:rPr lang="en-US" sz="1700">
                <a:latin typeface="Athletics Light"/>
              </a:rPr>
              <a:t>T</a:t>
            </a:r>
            <a:r>
              <a:rPr lang="en-US" sz="1800">
                <a:latin typeface="Athletics Light"/>
              </a:rPr>
              <a:t>askforce initiated</a:t>
            </a:r>
          </a:p>
          <a:p>
            <a:pPr lvl="1"/>
            <a:r>
              <a:rPr lang="en-US" sz="1800">
                <a:latin typeface="Athletics Light"/>
              </a:rPr>
              <a:t>Partnership with EBP fellow</a:t>
            </a:r>
          </a:p>
          <a:p>
            <a:pPr lvl="0"/>
            <a:r>
              <a:rPr lang="en-US" sz="2800"/>
              <a:t>2017</a:t>
            </a:r>
          </a:p>
          <a:p>
            <a:pPr lvl="1"/>
            <a:r>
              <a:rPr lang="en-US" sz="1800">
                <a:latin typeface="Athletics Light"/>
              </a:rPr>
              <a:t>Bundle Development/Roll-Out </a:t>
            </a:r>
            <a:endParaRPr lang="en-US" sz="1800"/>
          </a:p>
          <a:p>
            <a:pPr lvl="1"/>
            <a:r>
              <a:rPr lang="en-US" sz="1800">
                <a:latin typeface="Athletics Light"/>
              </a:rPr>
              <a:t>Transition of taskforce leadership</a:t>
            </a:r>
          </a:p>
          <a:p>
            <a:pPr lvl="1"/>
            <a:r>
              <a:rPr lang="en-US" sz="1800">
                <a:latin typeface="Athletics Light"/>
              </a:rPr>
              <a:t>Clinical Practice Guideline Development</a:t>
            </a:r>
          </a:p>
          <a:p>
            <a:pPr lvl="0"/>
            <a:r>
              <a:rPr lang="en-US" sz="2800"/>
              <a:t>2018</a:t>
            </a:r>
          </a:p>
          <a:p>
            <a:pPr lvl="1"/>
            <a:r>
              <a:rPr lang="en-US" sz="1800">
                <a:latin typeface="Athletics Light"/>
              </a:rPr>
              <a:t>Focus on incidence data</a:t>
            </a:r>
          </a:p>
          <a:p>
            <a:pPr lvl="1"/>
            <a:r>
              <a:rPr lang="en-US" sz="1800">
                <a:latin typeface="Athletics Light"/>
              </a:rPr>
              <a:t>Epic documentation updates</a:t>
            </a:r>
          </a:p>
          <a:p>
            <a:pPr lvl="1"/>
            <a:r>
              <a:rPr lang="en-US" sz="1800">
                <a:latin typeface="Athletics Light"/>
              </a:rPr>
              <a:t>Initiation of SWARMS</a:t>
            </a:r>
          </a:p>
          <a:p>
            <a:pPr lvl="1"/>
            <a:r>
              <a:rPr lang="en-US" sz="1800">
                <a:latin typeface="Athletics Light"/>
              </a:rPr>
              <a:t>NPIC </a:t>
            </a:r>
            <a:endParaRPr lang="en-US" sz="1800"/>
          </a:p>
          <a:p>
            <a:pPr lvl="0"/>
            <a:endParaRPr lang="en-US" sz="1200"/>
          </a:p>
          <a:p>
            <a:pPr lvl="1"/>
            <a:endParaRPr lang="en-US" sz="1200"/>
          </a:p>
          <a:p>
            <a:pPr lvl="1"/>
            <a:endParaRPr lang="en-US" sz="1400"/>
          </a:p>
          <a:p>
            <a:pPr lvl="1"/>
            <a:endParaRPr lang="en-US"/>
          </a:p>
          <a:p>
            <a:endParaRPr lang="en-US"/>
          </a:p>
        </p:txBody>
      </p:sp>
      <p:sp>
        <p:nvSpPr>
          <p:cNvPr id="3" name="Title 2">
            <a:extLst>
              <a:ext uri="{FF2B5EF4-FFF2-40B4-BE49-F238E27FC236}">
                <a16:creationId xmlns:a16="http://schemas.microsoft.com/office/drawing/2014/main" id="{D1E3023E-0D22-489F-8B30-4E3CE8A2A3E0}"/>
              </a:ext>
            </a:extLst>
          </p:cNvPr>
          <p:cNvSpPr>
            <a:spLocks noGrp="1"/>
          </p:cNvSpPr>
          <p:nvPr>
            <p:ph type="title"/>
          </p:nvPr>
        </p:nvSpPr>
        <p:spPr/>
        <p:txBody>
          <a:bodyPr/>
          <a:lstStyle/>
          <a:p>
            <a:r>
              <a:rPr lang="en-US" sz="3600" b="1"/>
              <a:t>PIP Journey</a:t>
            </a:r>
            <a:endParaRPr lang="en-US"/>
          </a:p>
        </p:txBody>
      </p:sp>
      <p:sp>
        <p:nvSpPr>
          <p:cNvPr id="5" name="TextBox 4">
            <a:extLst>
              <a:ext uri="{FF2B5EF4-FFF2-40B4-BE49-F238E27FC236}">
                <a16:creationId xmlns:a16="http://schemas.microsoft.com/office/drawing/2014/main" id="{0B584649-67A5-A228-9973-45A91DBA6017}"/>
              </a:ext>
            </a:extLst>
          </p:cNvPr>
          <p:cNvSpPr txBox="1"/>
          <p:nvPr/>
        </p:nvSpPr>
        <p:spPr>
          <a:xfrm>
            <a:off x="4326610" y="1343187"/>
            <a:ext cx="5145435" cy="51090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rtl="0">
              <a:buChar char="•"/>
            </a:pPr>
            <a:r>
              <a:rPr lang="en-US" sz="2800">
                <a:latin typeface="Athletics Light"/>
                <a:ea typeface="Arial"/>
                <a:cs typeface="Arial"/>
              </a:rPr>
              <a:t>2019​</a:t>
            </a:r>
          </a:p>
          <a:p>
            <a:pPr lvl="1" rtl="0">
              <a:buChar char="•"/>
            </a:pPr>
            <a:r>
              <a:rPr lang="en-US">
                <a:latin typeface="Athletics Light"/>
                <a:ea typeface="Arial"/>
                <a:cs typeface="Arial"/>
              </a:rPr>
              <a:t>First skin champion class offered​</a:t>
            </a:r>
          </a:p>
          <a:p>
            <a:pPr lvl="1" rtl="0">
              <a:buChar char="•"/>
            </a:pPr>
            <a:r>
              <a:rPr lang="en-US">
                <a:latin typeface="Athletics Light"/>
                <a:ea typeface="Arial"/>
                <a:cs typeface="Arial"/>
              </a:rPr>
              <a:t>Move to stand-up huddles​</a:t>
            </a:r>
          </a:p>
          <a:p>
            <a:pPr lvl="1" rtl="0">
              <a:buChar char="•"/>
            </a:pPr>
            <a:r>
              <a:rPr lang="en-US">
                <a:latin typeface="Athletics Light"/>
                <a:ea typeface="Arial"/>
                <a:cs typeface="Arial"/>
              </a:rPr>
              <a:t>New Wound Care RN hired​</a:t>
            </a:r>
          </a:p>
          <a:p>
            <a:pPr>
              <a:buChar char="•"/>
            </a:pPr>
            <a:r>
              <a:rPr lang="en-US" sz="2800">
                <a:latin typeface="Athletics Light"/>
                <a:ea typeface="Arial"/>
                <a:cs typeface="Arial"/>
              </a:rPr>
              <a:t>2020​</a:t>
            </a:r>
          </a:p>
          <a:p>
            <a:pPr marL="742950" lvl="1" indent="-285750">
              <a:buFont typeface="Arial"/>
              <a:buChar char="•"/>
            </a:pPr>
            <a:r>
              <a:rPr lang="en-US" sz="2000">
                <a:latin typeface="Athletics Light"/>
                <a:ea typeface="+mn-lt"/>
                <a:cs typeface="+mn-lt"/>
              </a:rPr>
              <a:t>Camera access for RNs using </a:t>
            </a:r>
            <a:r>
              <a:rPr lang="en-US" sz="2000" err="1">
                <a:latin typeface="Athletics Light"/>
                <a:ea typeface="+mn-lt"/>
                <a:cs typeface="+mn-lt"/>
              </a:rPr>
              <a:t>Voalte</a:t>
            </a:r>
            <a:r>
              <a:rPr lang="en-US" sz="2000">
                <a:latin typeface="Athletics Light"/>
                <a:ea typeface="+mn-lt"/>
                <a:cs typeface="+mn-lt"/>
              </a:rPr>
              <a:t> </a:t>
            </a:r>
          </a:p>
          <a:p>
            <a:pPr marL="742950" lvl="1" indent="-285750">
              <a:buFont typeface="Arial"/>
              <a:buChar char="•"/>
            </a:pPr>
            <a:r>
              <a:rPr lang="en-US" sz="2000">
                <a:latin typeface="Athletics Light"/>
                <a:ea typeface="+mn-lt"/>
                <a:cs typeface="+mn-lt"/>
              </a:rPr>
              <a:t>Data available on injury trends </a:t>
            </a:r>
          </a:p>
          <a:p>
            <a:pPr marL="742950" lvl="1" indent="-285750">
              <a:buFont typeface="Arial"/>
              <a:buChar char="•"/>
            </a:pPr>
            <a:r>
              <a:rPr lang="en-US" sz="2000">
                <a:latin typeface="Athletics Light"/>
                <a:ea typeface="+mn-lt"/>
                <a:cs typeface="+mn-lt"/>
              </a:rPr>
              <a:t>Development of standard prophylaxis for injury prevention   </a:t>
            </a:r>
          </a:p>
          <a:p>
            <a:pPr lvl="1">
              <a:buChar char="•"/>
            </a:pPr>
            <a:endParaRPr lang="en-US">
              <a:latin typeface="Athletics Light"/>
              <a:ea typeface="Arial"/>
              <a:cs typeface="Arial"/>
            </a:endParaRPr>
          </a:p>
          <a:p>
            <a:pPr>
              <a:buChar char="•"/>
            </a:pPr>
            <a:r>
              <a:rPr lang="en-US" sz="2800">
                <a:latin typeface="Athletics Light"/>
                <a:ea typeface="Arial"/>
                <a:cs typeface="Arial"/>
              </a:rPr>
              <a:t>2022</a:t>
            </a:r>
            <a:endParaRPr lang="en-US" sz="2800">
              <a:latin typeface="Athletics Light"/>
              <a:ea typeface="Arial"/>
              <a:cs typeface="Calibri"/>
            </a:endParaRPr>
          </a:p>
          <a:p>
            <a:pPr lvl="1">
              <a:buChar char="•"/>
            </a:pPr>
            <a:r>
              <a:rPr lang="en-US">
                <a:latin typeface="Athletics Light"/>
                <a:ea typeface="Arial"/>
                <a:cs typeface="Arial"/>
              </a:rPr>
              <a:t>Second Wound Care RN Hired​</a:t>
            </a:r>
          </a:p>
          <a:p>
            <a:pPr lvl="1">
              <a:buChar char="•"/>
            </a:pPr>
            <a:r>
              <a:rPr lang="en-US">
                <a:latin typeface="Athletics Light"/>
                <a:cs typeface="Arial"/>
              </a:rPr>
              <a:t>Implemented Braden QD</a:t>
            </a:r>
          </a:p>
          <a:p>
            <a:pPr lvl="1">
              <a:buChar char="•"/>
            </a:pPr>
            <a:r>
              <a:rPr lang="en-US">
                <a:latin typeface="Athletics Light"/>
                <a:cs typeface="Arial"/>
              </a:rPr>
              <a:t>Updated EPIC to reflect Pressure Injuries separate from Wounds</a:t>
            </a:r>
          </a:p>
          <a:p>
            <a:pPr lvl="1">
              <a:buChar char="•"/>
            </a:pPr>
            <a:r>
              <a:rPr lang="en-US">
                <a:latin typeface="Athletics Light"/>
                <a:cs typeface="Arial"/>
              </a:rPr>
              <a:t>Prophylaxis </a:t>
            </a:r>
            <a:endParaRPr lang="en-US">
              <a:cs typeface="Calibri"/>
            </a:endParaRPr>
          </a:p>
        </p:txBody>
      </p:sp>
      <p:sp>
        <p:nvSpPr>
          <p:cNvPr id="7" name="TextBox 6">
            <a:extLst>
              <a:ext uri="{FF2B5EF4-FFF2-40B4-BE49-F238E27FC236}">
                <a16:creationId xmlns:a16="http://schemas.microsoft.com/office/drawing/2014/main" id="{6379FA30-4FA2-B2DA-A284-BBD83D86F735}"/>
              </a:ext>
            </a:extLst>
          </p:cNvPr>
          <p:cNvSpPr txBox="1"/>
          <p:nvPr/>
        </p:nvSpPr>
        <p:spPr>
          <a:xfrm>
            <a:off x="8821316" y="1343187"/>
            <a:ext cx="3244849" cy="2185214"/>
          </a:xfrm>
          <a:prstGeom prst="rect">
            <a:avLst/>
          </a:prstGeom>
          <a:noFill/>
        </p:spPr>
        <p:txBody>
          <a:bodyPr wrap="square">
            <a:spAutoFit/>
          </a:bodyPr>
          <a:lstStyle/>
          <a:p>
            <a:pPr>
              <a:buChar char="•"/>
            </a:pPr>
            <a:r>
              <a:rPr lang="en-US" sz="2800">
                <a:latin typeface="Athletics Light"/>
                <a:ea typeface="Arial"/>
                <a:cs typeface="Arial"/>
              </a:rPr>
              <a:t>2023</a:t>
            </a:r>
            <a:endParaRPr lang="en-US" sz="2800">
              <a:latin typeface="Athletics Light"/>
              <a:ea typeface="Arial"/>
              <a:cs typeface="Calibri"/>
            </a:endParaRPr>
          </a:p>
          <a:p>
            <a:pPr lvl="1">
              <a:buChar char="•"/>
            </a:pPr>
            <a:r>
              <a:rPr lang="en-US">
                <a:latin typeface="Athletics Light"/>
                <a:cs typeface="Arial"/>
              </a:rPr>
              <a:t>2 Skin Champion Classes</a:t>
            </a:r>
          </a:p>
          <a:p>
            <a:pPr lvl="1">
              <a:buChar char="•"/>
            </a:pPr>
            <a:r>
              <a:rPr lang="en-US">
                <a:latin typeface="Athletics Light"/>
                <a:cs typeface="Arial"/>
              </a:rPr>
              <a:t>Collaboration with Ortho to improve Pressure Injury rates</a:t>
            </a:r>
          </a:p>
          <a:p>
            <a:pPr lvl="1">
              <a:buChar char="•"/>
            </a:pPr>
            <a:r>
              <a:rPr lang="en-US">
                <a:latin typeface="Athletics Light"/>
                <a:cs typeface="Arial"/>
              </a:rPr>
              <a:t>Implementing PIV padding</a:t>
            </a:r>
          </a:p>
          <a:p>
            <a:pPr lvl="1">
              <a:buChar char="•"/>
            </a:pPr>
            <a:r>
              <a:rPr lang="en-US">
                <a:latin typeface="Athletics Light"/>
                <a:cs typeface="Arial"/>
              </a:rPr>
              <a:t>PIP audits</a:t>
            </a:r>
          </a:p>
        </p:txBody>
      </p:sp>
    </p:spTree>
    <p:extLst>
      <p:ext uri="{BB962C8B-B14F-4D97-AF65-F5344CB8AC3E}">
        <p14:creationId xmlns:p14="http://schemas.microsoft.com/office/powerpoint/2010/main" val="20316666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DBE3F-FF1D-6EB6-7801-94E03AA7CE0B}"/>
              </a:ext>
            </a:extLst>
          </p:cNvPr>
          <p:cNvSpPr>
            <a:spLocks noGrp="1"/>
          </p:cNvSpPr>
          <p:nvPr>
            <p:ph type="title"/>
          </p:nvPr>
        </p:nvSpPr>
        <p:spPr/>
        <p:txBody>
          <a:bodyPr/>
          <a:lstStyle/>
          <a:p>
            <a:r>
              <a:rPr lang="en-US">
                <a:latin typeface="Tiempos Headline Regular"/>
              </a:rPr>
              <a:t>Pressure Injury Staging</a:t>
            </a:r>
          </a:p>
        </p:txBody>
      </p:sp>
      <p:sp>
        <p:nvSpPr>
          <p:cNvPr id="3" name="Text Placeholder 2">
            <a:extLst>
              <a:ext uri="{FF2B5EF4-FFF2-40B4-BE49-F238E27FC236}">
                <a16:creationId xmlns:a16="http://schemas.microsoft.com/office/drawing/2014/main" id="{6009B08E-8E65-85A0-E3B7-4E4C38CB4B7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3341772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DBE3F-FF1D-6EB6-7801-94E03AA7CE0B}"/>
              </a:ext>
            </a:extLst>
          </p:cNvPr>
          <p:cNvSpPr>
            <a:spLocks noGrp="1"/>
          </p:cNvSpPr>
          <p:nvPr>
            <p:ph type="title"/>
          </p:nvPr>
        </p:nvSpPr>
        <p:spPr>
          <a:xfrm>
            <a:off x="422068" y="-372864"/>
            <a:ext cx="10515600" cy="1857715"/>
          </a:xfrm>
        </p:spPr>
        <p:txBody>
          <a:bodyPr/>
          <a:lstStyle/>
          <a:p>
            <a:r>
              <a:rPr lang="en-US">
                <a:latin typeface="Tiempos Headline Regular"/>
              </a:rPr>
              <a:t>Stages</a:t>
            </a:r>
            <a:endParaRPr lang="en-US"/>
          </a:p>
        </p:txBody>
      </p:sp>
      <p:sp>
        <p:nvSpPr>
          <p:cNvPr id="3" name="Text Placeholder 2">
            <a:extLst>
              <a:ext uri="{FF2B5EF4-FFF2-40B4-BE49-F238E27FC236}">
                <a16:creationId xmlns:a16="http://schemas.microsoft.com/office/drawing/2014/main" id="{6009B08E-8E65-85A0-E3B7-4E4C38CB4B7D}"/>
              </a:ext>
            </a:extLst>
          </p:cNvPr>
          <p:cNvSpPr>
            <a:spLocks noGrp="1"/>
          </p:cNvSpPr>
          <p:nvPr>
            <p:ph type="body" idx="1"/>
          </p:nvPr>
        </p:nvSpPr>
        <p:spPr>
          <a:xfrm>
            <a:off x="777646" y="1942753"/>
            <a:ext cx="11138209" cy="3637503"/>
          </a:xfrm>
        </p:spPr>
        <p:txBody>
          <a:bodyPr vert="horz" lIns="91440" tIns="45720" rIns="91440" bIns="45720" rtlCol="0" anchor="t">
            <a:normAutofit/>
          </a:bodyPr>
          <a:lstStyle/>
          <a:p>
            <a:r>
              <a:rPr lang="en-US" sz="3200">
                <a:latin typeface="Athletics Light"/>
              </a:rPr>
              <a:t>•</a:t>
            </a:r>
            <a:r>
              <a:rPr lang="en-US" sz="2800">
                <a:latin typeface="Athletics Light"/>
              </a:rPr>
              <a:t>Stage 1</a:t>
            </a:r>
          </a:p>
          <a:p>
            <a:r>
              <a:rPr lang="en-US" sz="2800">
                <a:latin typeface="Athletics Light"/>
              </a:rPr>
              <a:t>•Stage 2</a:t>
            </a:r>
          </a:p>
          <a:p>
            <a:r>
              <a:rPr lang="en-US" sz="2800">
                <a:latin typeface="Athletics Light"/>
              </a:rPr>
              <a:t>•Stage 3</a:t>
            </a:r>
          </a:p>
          <a:p>
            <a:r>
              <a:rPr lang="en-US" sz="2800">
                <a:latin typeface="Athletics Light"/>
              </a:rPr>
              <a:t>•Stage 4</a:t>
            </a:r>
          </a:p>
          <a:p>
            <a:r>
              <a:rPr lang="en-US" sz="2800">
                <a:latin typeface="Athletics Light"/>
              </a:rPr>
              <a:t>•Unstageable</a:t>
            </a:r>
          </a:p>
          <a:p>
            <a:r>
              <a:rPr lang="en-US" sz="2800">
                <a:latin typeface="Athletics Light"/>
              </a:rPr>
              <a:t>•Deep Tissue Pressure Injury</a:t>
            </a:r>
          </a:p>
          <a:p>
            <a:r>
              <a:rPr lang="en-US" sz="2800">
                <a:latin typeface="Athletics Light"/>
              </a:rPr>
              <a:t>•Mucosal Pressure Injury</a:t>
            </a:r>
          </a:p>
          <a:p>
            <a:endParaRPr lang="en-US" sz="3200"/>
          </a:p>
        </p:txBody>
      </p:sp>
    </p:spTree>
    <p:extLst>
      <p:ext uri="{BB962C8B-B14F-4D97-AF65-F5344CB8AC3E}">
        <p14:creationId xmlns:p14="http://schemas.microsoft.com/office/powerpoint/2010/main" val="7483587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1E3023E-0D22-489F-8B30-4E3CE8A2A3E0}"/>
              </a:ext>
            </a:extLst>
          </p:cNvPr>
          <p:cNvSpPr>
            <a:spLocks noGrp="1"/>
          </p:cNvSpPr>
          <p:nvPr>
            <p:ph type="title"/>
          </p:nvPr>
        </p:nvSpPr>
        <p:spPr/>
        <p:txBody>
          <a:bodyPr>
            <a:normAutofit fontScale="90000"/>
          </a:bodyPr>
          <a:lstStyle/>
          <a:p>
            <a:r>
              <a:rPr lang="en-US" sz="3600" b="1"/>
              <a:t>Stage 1 Pressure Injury: Non-blanchable erythema of intact skin</a:t>
            </a:r>
            <a:endParaRPr lang="en-US"/>
          </a:p>
        </p:txBody>
      </p:sp>
      <p:pic>
        <p:nvPicPr>
          <p:cNvPr id="4" name="Content Placeholder 3">
            <a:extLst>
              <a:ext uri="{FF2B5EF4-FFF2-40B4-BE49-F238E27FC236}">
                <a16:creationId xmlns:a16="http://schemas.microsoft.com/office/drawing/2014/main" id="{62EDD162-27A7-0ECB-B980-2D7EEE96130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9106" y="3588310"/>
            <a:ext cx="3972093" cy="2977349"/>
          </a:xfrm>
          <a:prstGeom prst="rect">
            <a:avLst/>
          </a:prstGeom>
        </p:spPr>
      </p:pic>
      <p:pic>
        <p:nvPicPr>
          <p:cNvPr id="5" name="Picture 4">
            <a:extLst>
              <a:ext uri="{FF2B5EF4-FFF2-40B4-BE49-F238E27FC236}">
                <a16:creationId xmlns:a16="http://schemas.microsoft.com/office/drawing/2014/main" id="{AB52770E-D466-2793-92EA-64A4768043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3140" y="3677768"/>
            <a:ext cx="3972093" cy="2979070"/>
          </a:xfrm>
          <a:prstGeom prst="rect">
            <a:avLst/>
          </a:prstGeom>
        </p:spPr>
      </p:pic>
      <p:sp>
        <p:nvSpPr>
          <p:cNvPr id="7" name="TextBox 6">
            <a:extLst>
              <a:ext uri="{FF2B5EF4-FFF2-40B4-BE49-F238E27FC236}">
                <a16:creationId xmlns:a16="http://schemas.microsoft.com/office/drawing/2014/main" id="{2C63D6D3-1C5B-35B0-93D9-C3AFCF1AE6BF}"/>
              </a:ext>
            </a:extLst>
          </p:cNvPr>
          <p:cNvSpPr txBox="1"/>
          <p:nvPr/>
        </p:nvSpPr>
        <p:spPr>
          <a:xfrm>
            <a:off x="108284" y="1431758"/>
            <a:ext cx="10166684" cy="1938992"/>
          </a:xfrm>
          <a:prstGeom prst="rect">
            <a:avLst/>
          </a:prstGeom>
          <a:noFill/>
        </p:spPr>
        <p:txBody>
          <a:bodyPr wrap="square">
            <a:spAutoFit/>
          </a:bodyPr>
          <a:lstStyle/>
          <a:p>
            <a:r>
              <a:rPr lang="en-US" sz="2400" b="1"/>
              <a:t>Intact skin </a:t>
            </a:r>
            <a:r>
              <a:rPr lang="en-US" sz="2400"/>
              <a:t>with an area of </a:t>
            </a:r>
            <a:r>
              <a:rPr lang="en-US" sz="2400" b="1"/>
              <a:t>non-blanchable erythema</a:t>
            </a:r>
            <a:r>
              <a:rPr lang="en-US" sz="2400"/>
              <a:t>. Appears differently in darkly pigmented skin. Blanchable erythema or changes in sensation, temperature, or firmness may be noted before non-blanching erythema occurs. Area will appear red, not purple or maroon. Purple or maroon skin can indicate a deep tissue pressure injury.</a:t>
            </a:r>
          </a:p>
        </p:txBody>
      </p:sp>
    </p:spTree>
    <p:extLst>
      <p:ext uri="{BB962C8B-B14F-4D97-AF65-F5344CB8AC3E}">
        <p14:creationId xmlns:p14="http://schemas.microsoft.com/office/powerpoint/2010/main" val="28327009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1E3023E-0D22-489F-8B30-4E3CE8A2A3E0}"/>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BC34DECD-A9EA-A3F8-13C2-DE9C5EC2F41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04319" y="1476375"/>
            <a:ext cx="6267450" cy="4700588"/>
          </a:xfrm>
          <a:prstGeom prst="rect">
            <a:avLst/>
          </a:prstGeom>
        </p:spPr>
      </p:pic>
    </p:spTree>
    <p:extLst>
      <p:ext uri="{BB962C8B-B14F-4D97-AF65-F5344CB8AC3E}">
        <p14:creationId xmlns:p14="http://schemas.microsoft.com/office/powerpoint/2010/main" val="24279755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A picture containing text&#10;&#10;Description automatically generated">
            <a:extLst>
              <a:ext uri="{FF2B5EF4-FFF2-40B4-BE49-F238E27FC236}">
                <a16:creationId xmlns:a16="http://schemas.microsoft.com/office/drawing/2014/main" id="{0619815E-116B-9B7E-8408-8B8683ADBC00}"/>
              </a:ext>
            </a:extLst>
          </p:cNvPr>
          <p:cNvPicPr>
            <a:picLocks noGrp="1" noChangeAspect="1"/>
          </p:cNvPicPr>
          <p:nvPr>
            <p:ph idx="1"/>
          </p:nvPr>
        </p:nvPicPr>
        <p:blipFill>
          <a:blip r:embed="rId2"/>
          <a:stretch>
            <a:fillRect/>
          </a:stretch>
        </p:blipFill>
        <p:spPr>
          <a:xfrm>
            <a:off x="325869" y="2637039"/>
            <a:ext cx="11449999" cy="2912569"/>
          </a:xfrm>
        </p:spPr>
      </p:pic>
    </p:spTree>
    <p:extLst>
      <p:ext uri="{BB962C8B-B14F-4D97-AF65-F5344CB8AC3E}">
        <p14:creationId xmlns:p14="http://schemas.microsoft.com/office/powerpoint/2010/main" val="5222400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1E3023E-0D22-489F-8B30-4E3CE8A2A3E0}"/>
              </a:ext>
            </a:extLst>
          </p:cNvPr>
          <p:cNvSpPr>
            <a:spLocks noGrp="1"/>
          </p:cNvSpPr>
          <p:nvPr>
            <p:ph type="title"/>
          </p:nvPr>
        </p:nvSpPr>
        <p:spPr/>
        <p:txBody>
          <a:bodyPr>
            <a:normAutofit fontScale="90000"/>
          </a:bodyPr>
          <a:lstStyle/>
          <a:p>
            <a:r>
              <a:rPr lang="en-US"/>
              <a:t>Stage 1:</a:t>
            </a:r>
            <a:br>
              <a:rPr lang="en-US"/>
            </a:br>
            <a:r>
              <a:rPr lang="en-US"/>
              <a:t>Intact, Red, Does Not Blanch </a:t>
            </a:r>
          </a:p>
        </p:txBody>
      </p:sp>
      <p:pic>
        <p:nvPicPr>
          <p:cNvPr id="4" name="Content Placeholder 3">
            <a:extLst>
              <a:ext uri="{FF2B5EF4-FFF2-40B4-BE49-F238E27FC236}">
                <a16:creationId xmlns:a16="http://schemas.microsoft.com/office/drawing/2014/main" id="{78C068B7-8421-ADB9-1240-CAF7B9A8C895}"/>
              </a:ext>
            </a:extLst>
          </p:cNvPr>
          <p:cNvPicPr>
            <a:picLocks noGrp="1"/>
          </p:cNvPicPr>
          <p:nvPr>
            <p:ph idx="1"/>
          </p:nvPr>
        </p:nvPicPr>
        <p:blipFill>
          <a:blip r:embed="rId2"/>
          <a:stretch>
            <a:fillRect/>
          </a:stretch>
        </p:blipFill>
        <p:spPr>
          <a:xfrm>
            <a:off x="328267" y="1451151"/>
            <a:ext cx="2691659" cy="2832183"/>
          </a:xfrm>
          <a:prstGeom prst="rect">
            <a:avLst/>
          </a:prstGeom>
        </p:spPr>
      </p:pic>
      <p:pic>
        <p:nvPicPr>
          <p:cNvPr id="5" name="Picture 4">
            <a:extLst>
              <a:ext uri="{FF2B5EF4-FFF2-40B4-BE49-F238E27FC236}">
                <a16:creationId xmlns:a16="http://schemas.microsoft.com/office/drawing/2014/main" id="{915EE5C1-7C25-D0BE-5D2D-A4F72A2FF1D7}"/>
              </a:ext>
            </a:extLst>
          </p:cNvPr>
          <p:cNvPicPr/>
          <p:nvPr/>
        </p:nvPicPr>
        <p:blipFill>
          <a:blip r:embed="rId3"/>
          <a:stretch>
            <a:fillRect/>
          </a:stretch>
        </p:blipFill>
        <p:spPr>
          <a:xfrm>
            <a:off x="4361788" y="1365211"/>
            <a:ext cx="2967125" cy="3014499"/>
          </a:xfrm>
          <a:prstGeom prst="rect">
            <a:avLst/>
          </a:prstGeom>
        </p:spPr>
      </p:pic>
      <p:pic>
        <p:nvPicPr>
          <p:cNvPr id="2" name="Picture 5">
            <a:extLst>
              <a:ext uri="{FF2B5EF4-FFF2-40B4-BE49-F238E27FC236}">
                <a16:creationId xmlns:a16="http://schemas.microsoft.com/office/drawing/2014/main" id="{A1F6ED6A-7BB4-CEAC-F49A-712492675443}"/>
              </a:ext>
            </a:extLst>
          </p:cNvPr>
          <p:cNvPicPr>
            <a:picLocks noChangeAspect="1"/>
          </p:cNvPicPr>
          <p:nvPr/>
        </p:nvPicPr>
        <p:blipFill>
          <a:blip r:embed="rId4"/>
          <a:stretch>
            <a:fillRect/>
          </a:stretch>
        </p:blipFill>
        <p:spPr>
          <a:xfrm>
            <a:off x="1676400" y="4596392"/>
            <a:ext cx="3628103" cy="2212637"/>
          </a:xfrm>
          <a:prstGeom prst="rect">
            <a:avLst/>
          </a:prstGeom>
        </p:spPr>
      </p:pic>
      <p:pic>
        <p:nvPicPr>
          <p:cNvPr id="6" name="Picture 6" descr="A picture containing text&#10;&#10;Description automatically generated">
            <a:extLst>
              <a:ext uri="{FF2B5EF4-FFF2-40B4-BE49-F238E27FC236}">
                <a16:creationId xmlns:a16="http://schemas.microsoft.com/office/drawing/2014/main" id="{1C62E463-2BAD-2F0C-4B88-871D9017A4BC}"/>
              </a:ext>
            </a:extLst>
          </p:cNvPr>
          <p:cNvPicPr>
            <a:picLocks noChangeAspect="1"/>
          </p:cNvPicPr>
          <p:nvPr/>
        </p:nvPicPr>
        <p:blipFill>
          <a:blip r:embed="rId5"/>
          <a:stretch>
            <a:fillRect/>
          </a:stretch>
        </p:blipFill>
        <p:spPr>
          <a:xfrm>
            <a:off x="7760110" y="1455174"/>
            <a:ext cx="4205747" cy="4205747"/>
          </a:xfrm>
          <a:prstGeom prst="rect">
            <a:avLst/>
          </a:prstGeom>
        </p:spPr>
      </p:pic>
    </p:spTree>
    <p:extLst>
      <p:ext uri="{BB962C8B-B14F-4D97-AF65-F5344CB8AC3E}">
        <p14:creationId xmlns:p14="http://schemas.microsoft.com/office/powerpoint/2010/main" val="28803566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1E3023E-0D22-489F-8B30-4E3CE8A2A3E0}"/>
              </a:ext>
            </a:extLst>
          </p:cNvPr>
          <p:cNvSpPr>
            <a:spLocks noGrp="1"/>
          </p:cNvSpPr>
          <p:nvPr>
            <p:ph type="title"/>
          </p:nvPr>
        </p:nvSpPr>
        <p:spPr>
          <a:xfrm>
            <a:off x="373091" y="221973"/>
            <a:ext cx="10515600" cy="918127"/>
          </a:xfrm>
        </p:spPr>
        <p:txBody>
          <a:bodyPr>
            <a:normAutofit fontScale="90000"/>
          </a:bodyPr>
          <a:lstStyle/>
          <a:p>
            <a:r>
              <a:rPr lang="en-US" sz="4000" b="1">
                <a:latin typeface="Tiempos Headline Regular"/>
              </a:rPr>
              <a:t>Stage 2 Pressure Injury</a:t>
            </a:r>
            <a:r>
              <a:rPr lang="en-US" sz="4000">
                <a:latin typeface="Tiempos Headline Regular"/>
              </a:rPr>
              <a:t>: </a:t>
            </a:r>
            <a:r>
              <a:rPr lang="en-US" sz="3600" b="1">
                <a:latin typeface="Tiempos Headline Regular"/>
              </a:rPr>
              <a:t>Partial-thickness loss of skin with exposed dermis</a:t>
            </a:r>
            <a:endParaRPr lang="en-US">
              <a:latin typeface="Tiempos Headline Regular"/>
            </a:endParaRPr>
          </a:p>
        </p:txBody>
      </p:sp>
      <p:pic>
        <p:nvPicPr>
          <p:cNvPr id="4" name="Content Placeholder 4">
            <a:extLst>
              <a:ext uri="{FF2B5EF4-FFF2-40B4-BE49-F238E27FC236}">
                <a16:creationId xmlns:a16="http://schemas.microsoft.com/office/drawing/2014/main" id="{00AA7483-CDCF-1699-1811-C71867EBEB8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924176" y="3893316"/>
            <a:ext cx="3487277" cy="2617205"/>
          </a:xfrm>
          <a:prstGeom prst="rect">
            <a:avLst/>
          </a:prstGeom>
        </p:spPr>
      </p:pic>
      <p:sp>
        <p:nvSpPr>
          <p:cNvPr id="6" name="TextBox 5">
            <a:extLst>
              <a:ext uri="{FF2B5EF4-FFF2-40B4-BE49-F238E27FC236}">
                <a16:creationId xmlns:a16="http://schemas.microsoft.com/office/drawing/2014/main" id="{0A94BDCD-6E13-AB11-A34D-D6282ECC1D7D}"/>
              </a:ext>
            </a:extLst>
          </p:cNvPr>
          <p:cNvSpPr txBox="1"/>
          <p:nvPr/>
        </p:nvSpPr>
        <p:spPr>
          <a:xfrm>
            <a:off x="1074225" y="1315684"/>
            <a:ext cx="8836788" cy="2800767"/>
          </a:xfrm>
          <a:prstGeom prst="rect">
            <a:avLst/>
          </a:prstGeom>
          <a:noFill/>
        </p:spPr>
        <p:txBody>
          <a:bodyPr wrap="square" lIns="91440" tIns="45720" rIns="91440" bIns="45720" anchor="t">
            <a:spAutoFit/>
          </a:bodyPr>
          <a:lstStyle/>
          <a:p>
            <a:pPr marL="0" indent="0">
              <a:buNone/>
            </a:pPr>
            <a:r>
              <a:rPr lang="en-US" sz="2200"/>
              <a:t>There are 2 presentations possible. A partial thickness wound with a pink/red, moist wound bed or an intact or ruptured serum-filled blister. Epidermis and/or dermis only are injured. There will be no Adipose (fat), granulation tissue, slough or eschar in the wound bed. These commonly result from moisture and/or shear over a bony prominence.  A stage 2 should not be used to describe moisture associated skin damage or traumatic wounds such as skin tears, burns, or abrasions.</a:t>
            </a:r>
          </a:p>
        </p:txBody>
      </p:sp>
    </p:spTree>
    <p:extLst>
      <p:ext uri="{BB962C8B-B14F-4D97-AF65-F5344CB8AC3E}">
        <p14:creationId xmlns:p14="http://schemas.microsoft.com/office/powerpoint/2010/main" val="7413551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C510D1-3D9F-400C-8883-14B663DA97CB}"/>
              </a:ext>
            </a:extLst>
          </p:cNvPr>
          <p:cNvSpPr>
            <a:spLocks noGrp="1"/>
          </p:cNvSpPr>
          <p:nvPr>
            <p:ph idx="1"/>
          </p:nvPr>
        </p:nvSpPr>
        <p:spPr/>
        <p:txBody>
          <a:bodyPr/>
          <a:lstStyle/>
          <a:p>
            <a:r>
              <a:rPr lang="en-US">
                <a:latin typeface="Arial Nova" panose="020B0504020202020204" pitchFamily="34" charset="0"/>
              </a:rPr>
              <a:t>Name</a:t>
            </a:r>
          </a:p>
          <a:p>
            <a:r>
              <a:rPr lang="en-US">
                <a:latin typeface="Arial Nova" panose="020B0504020202020204" pitchFamily="34" charset="0"/>
              </a:rPr>
              <a:t>Practice Area</a:t>
            </a:r>
          </a:p>
          <a:p>
            <a:r>
              <a:rPr lang="en-US">
                <a:latin typeface="Arial Nova" panose="020B0504020202020204" pitchFamily="34" charset="0"/>
              </a:rPr>
              <a:t>Why are you interested in being a skin champion?</a:t>
            </a:r>
          </a:p>
          <a:p>
            <a:r>
              <a:rPr lang="en-US">
                <a:latin typeface="Arial Nova" panose="020B0504020202020204" pitchFamily="34" charset="0"/>
              </a:rPr>
              <a:t>What previous experience do you have with pressure injury prevention/skin champion experience?</a:t>
            </a:r>
          </a:p>
          <a:p>
            <a:endParaRPr lang="en-US">
              <a:latin typeface="Arial Nova" panose="020B0504020202020204" pitchFamily="34" charset="0"/>
            </a:endParaRPr>
          </a:p>
        </p:txBody>
      </p:sp>
      <p:sp>
        <p:nvSpPr>
          <p:cNvPr id="3" name="Title 2">
            <a:extLst>
              <a:ext uri="{FF2B5EF4-FFF2-40B4-BE49-F238E27FC236}">
                <a16:creationId xmlns:a16="http://schemas.microsoft.com/office/drawing/2014/main" id="{D1E3023E-0D22-489F-8B30-4E3CE8A2A3E0}"/>
              </a:ext>
            </a:extLst>
          </p:cNvPr>
          <p:cNvSpPr>
            <a:spLocks noGrp="1"/>
          </p:cNvSpPr>
          <p:nvPr>
            <p:ph type="title"/>
          </p:nvPr>
        </p:nvSpPr>
        <p:spPr/>
        <p:txBody>
          <a:bodyPr/>
          <a:lstStyle/>
          <a:p>
            <a:r>
              <a:rPr lang="en-US" b="1">
                <a:latin typeface="Arial Nova" panose="020B0504020202020204" pitchFamily="34" charset="0"/>
              </a:rPr>
              <a:t>Welcome &amp; Introductions</a:t>
            </a:r>
            <a:endParaRPr lang="en-US">
              <a:latin typeface="Arial Nova" panose="020B0504020202020204" pitchFamily="34" charset="0"/>
            </a:endParaRPr>
          </a:p>
        </p:txBody>
      </p:sp>
    </p:spTree>
    <p:extLst>
      <p:ext uri="{BB962C8B-B14F-4D97-AF65-F5344CB8AC3E}">
        <p14:creationId xmlns:p14="http://schemas.microsoft.com/office/powerpoint/2010/main" val="25556943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1E3023E-0D22-489F-8B30-4E3CE8A2A3E0}"/>
              </a:ext>
            </a:extLst>
          </p:cNvPr>
          <p:cNvSpPr>
            <a:spLocks noGrp="1"/>
          </p:cNvSpPr>
          <p:nvPr>
            <p:ph type="title"/>
          </p:nvPr>
        </p:nvSpPr>
        <p:spPr>
          <a:xfrm>
            <a:off x="328267" y="221973"/>
            <a:ext cx="10515600" cy="892297"/>
          </a:xfrm>
        </p:spPr>
        <p:txBody>
          <a:bodyPr>
            <a:normAutofit fontScale="90000"/>
          </a:bodyPr>
          <a:lstStyle/>
          <a:p>
            <a:r>
              <a:rPr lang="en-US" sz="4000" b="1">
                <a:latin typeface="Tiempos Headline Regular"/>
              </a:rPr>
              <a:t>Stage 2 Pressure Injury</a:t>
            </a:r>
            <a:r>
              <a:rPr lang="en-US" sz="4000">
                <a:latin typeface="Tiempos Headline Regular"/>
              </a:rPr>
              <a:t>: </a:t>
            </a:r>
            <a:br>
              <a:rPr lang="en-US" sz="4000"/>
            </a:br>
            <a:r>
              <a:rPr lang="en-US" sz="4000">
                <a:latin typeface="Tiempos Headline Regular"/>
              </a:rPr>
              <a:t>     </a:t>
            </a:r>
            <a:r>
              <a:rPr lang="en-US" sz="2800" b="1">
                <a:latin typeface="Tiempos Headline Regular"/>
              </a:rPr>
              <a:t>Partial-thickness loss of skin with exposed dermis</a:t>
            </a:r>
            <a:endParaRPr lang="en-US" sz="2800">
              <a:latin typeface="Tiempos Headline Regular"/>
            </a:endParaRPr>
          </a:p>
        </p:txBody>
      </p:sp>
      <p:pic>
        <p:nvPicPr>
          <p:cNvPr id="4" name="Content Placeholder 3">
            <a:extLst>
              <a:ext uri="{FF2B5EF4-FFF2-40B4-BE49-F238E27FC236}">
                <a16:creationId xmlns:a16="http://schemas.microsoft.com/office/drawing/2014/main" id="{66342228-BAAB-D5BC-BCE2-3249F112A0A2}"/>
              </a:ext>
            </a:extLst>
          </p:cNvPr>
          <p:cNvPicPr>
            <a:picLocks noGrp="1" noChangeAspect="1"/>
          </p:cNvPicPr>
          <p:nvPr>
            <p:ph idx="1"/>
          </p:nvPr>
        </p:nvPicPr>
        <p:blipFill>
          <a:blip r:embed="rId2"/>
          <a:stretch>
            <a:fillRect/>
          </a:stretch>
        </p:blipFill>
        <p:spPr>
          <a:xfrm>
            <a:off x="215780" y="1365253"/>
            <a:ext cx="2797892" cy="2584348"/>
          </a:xfrm>
          <a:prstGeom prst="rect">
            <a:avLst/>
          </a:prstGeom>
        </p:spPr>
      </p:pic>
      <p:pic>
        <p:nvPicPr>
          <p:cNvPr id="5" name="Content Placeholder 4">
            <a:extLst>
              <a:ext uri="{FF2B5EF4-FFF2-40B4-BE49-F238E27FC236}">
                <a16:creationId xmlns:a16="http://schemas.microsoft.com/office/drawing/2014/main" id="{338F9579-EC95-E2EE-2046-5B181FF13040}"/>
              </a:ext>
            </a:extLst>
          </p:cNvPr>
          <p:cNvPicPr>
            <a:picLocks noChangeAspect="1"/>
          </p:cNvPicPr>
          <p:nvPr/>
        </p:nvPicPr>
        <p:blipFill rotWithShape="1">
          <a:blip r:embed="rId3"/>
          <a:srcRect t="35172" r="19491" b="21034"/>
          <a:stretch/>
        </p:blipFill>
        <p:spPr>
          <a:xfrm>
            <a:off x="3925396" y="1432529"/>
            <a:ext cx="3323446" cy="2229621"/>
          </a:xfrm>
          <a:prstGeom prst="rect">
            <a:avLst/>
          </a:prstGeom>
        </p:spPr>
      </p:pic>
      <p:pic>
        <p:nvPicPr>
          <p:cNvPr id="6" name="Picture 5">
            <a:extLst>
              <a:ext uri="{FF2B5EF4-FFF2-40B4-BE49-F238E27FC236}">
                <a16:creationId xmlns:a16="http://schemas.microsoft.com/office/drawing/2014/main" id="{E4E9668E-631D-6845-9D1B-1D55CC7E3533}"/>
              </a:ext>
            </a:extLst>
          </p:cNvPr>
          <p:cNvPicPr>
            <a:picLocks noChangeAspect="1"/>
          </p:cNvPicPr>
          <p:nvPr/>
        </p:nvPicPr>
        <p:blipFill>
          <a:blip r:embed="rId4"/>
          <a:stretch>
            <a:fillRect/>
          </a:stretch>
        </p:blipFill>
        <p:spPr>
          <a:xfrm>
            <a:off x="2471135" y="4152012"/>
            <a:ext cx="2751473" cy="2518958"/>
          </a:xfrm>
          <a:prstGeom prst="rect">
            <a:avLst/>
          </a:prstGeom>
        </p:spPr>
      </p:pic>
      <p:pic>
        <p:nvPicPr>
          <p:cNvPr id="2" name="Picture 6" descr="A picture containing text, accessory&#10;&#10;Description automatically generated">
            <a:extLst>
              <a:ext uri="{FF2B5EF4-FFF2-40B4-BE49-F238E27FC236}">
                <a16:creationId xmlns:a16="http://schemas.microsoft.com/office/drawing/2014/main" id="{6C96E4E4-F620-1B76-625E-6A5FCA637BC3}"/>
              </a:ext>
            </a:extLst>
          </p:cNvPr>
          <p:cNvPicPr>
            <a:picLocks noChangeAspect="1"/>
          </p:cNvPicPr>
          <p:nvPr/>
        </p:nvPicPr>
        <p:blipFill>
          <a:blip r:embed="rId5"/>
          <a:stretch>
            <a:fillRect/>
          </a:stretch>
        </p:blipFill>
        <p:spPr>
          <a:xfrm>
            <a:off x="7689493" y="1515553"/>
            <a:ext cx="4047640" cy="4043121"/>
          </a:xfrm>
          <a:prstGeom prst="rect">
            <a:avLst/>
          </a:prstGeom>
        </p:spPr>
      </p:pic>
    </p:spTree>
    <p:extLst>
      <p:ext uri="{BB962C8B-B14F-4D97-AF65-F5344CB8AC3E}">
        <p14:creationId xmlns:p14="http://schemas.microsoft.com/office/powerpoint/2010/main" val="303616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C510D1-3D9F-400C-8883-14B663DA97CB}"/>
              </a:ext>
            </a:extLst>
          </p:cNvPr>
          <p:cNvSpPr>
            <a:spLocks noGrp="1"/>
          </p:cNvSpPr>
          <p:nvPr>
            <p:ph idx="1"/>
          </p:nvPr>
        </p:nvSpPr>
        <p:spPr/>
        <p:txBody>
          <a:bodyPr/>
          <a:lstStyle/>
          <a:p>
            <a:r>
              <a:rPr lang="en-US" sz="2800" b="1"/>
              <a:t>Full-thickness loss of skin and underlying tissue. Adipose (fat) </a:t>
            </a:r>
            <a:r>
              <a:rPr lang="en-US" sz="2800"/>
              <a:t>or</a:t>
            </a:r>
            <a:r>
              <a:rPr lang="en-US" sz="2800" b="1"/>
              <a:t> granulation tissue </a:t>
            </a:r>
            <a:r>
              <a:rPr lang="en-US" sz="2800"/>
              <a:t>might be visible and </a:t>
            </a:r>
            <a:r>
              <a:rPr lang="en-US" sz="2800" err="1"/>
              <a:t>epibole</a:t>
            </a:r>
            <a:r>
              <a:rPr lang="en-US" sz="2800"/>
              <a:t> (rolled wound edges) could be present. Slough and/or eschar may be visible. The depth of tissue damage varies. </a:t>
            </a:r>
            <a:r>
              <a:rPr lang="en-US" sz="2800" b="1"/>
              <a:t>Undermining and tunneling may occur. </a:t>
            </a:r>
            <a:r>
              <a:rPr lang="en-US" sz="2800"/>
              <a:t>Fascia, muscle, tendon, ligament, cartilage and/or bone are not exposed. </a:t>
            </a:r>
            <a:endParaRPr lang="en-US" i="1"/>
          </a:p>
          <a:p>
            <a:endParaRPr lang="en-US"/>
          </a:p>
        </p:txBody>
      </p:sp>
      <p:sp>
        <p:nvSpPr>
          <p:cNvPr id="3" name="Title 2">
            <a:extLst>
              <a:ext uri="{FF2B5EF4-FFF2-40B4-BE49-F238E27FC236}">
                <a16:creationId xmlns:a16="http://schemas.microsoft.com/office/drawing/2014/main" id="{D1E3023E-0D22-489F-8B30-4E3CE8A2A3E0}"/>
              </a:ext>
            </a:extLst>
          </p:cNvPr>
          <p:cNvSpPr>
            <a:spLocks noGrp="1"/>
          </p:cNvSpPr>
          <p:nvPr>
            <p:ph type="title"/>
          </p:nvPr>
        </p:nvSpPr>
        <p:spPr/>
        <p:txBody>
          <a:bodyPr/>
          <a:lstStyle/>
          <a:p>
            <a:r>
              <a:rPr lang="en-US" sz="3600" b="1"/>
              <a:t>Stage 3 Pressure Injury: Full-thickness skin loss</a:t>
            </a:r>
            <a:endParaRPr lang="en-US"/>
          </a:p>
        </p:txBody>
      </p:sp>
      <p:pic>
        <p:nvPicPr>
          <p:cNvPr id="4" name="Content Placeholder 3">
            <a:extLst>
              <a:ext uri="{FF2B5EF4-FFF2-40B4-BE49-F238E27FC236}">
                <a16:creationId xmlns:a16="http://schemas.microsoft.com/office/drawing/2014/main" id="{65413E0C-C0D6-B434-965A-D6BB993554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5111" y="3898231"/>
            <a:ext cx="3571434" cy="2678575"/>
          </a:xfrm>
          <a:prstGeom prst="rect">
            <a:avLst/>
          </a:prstGeom>
        </p:spPr>
      </p:pic>
      <p:pic>
        <p:nvPicPr>
          <p:cNvPr id="5" name="Picture 4">
            <a:extLst>
              <a:ext uri="{FF2B5EF4-FFF2-40B4-BE49-F238E27FC236}">
                <a16:creationId xmlns:a16="http://schemas.microsoft.com/office/drawing/2014/main" id="{38AF0EA5-7121-709E-56D3-0BE0C46368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63554" y="3834391"/>
            <a:ext cx="3571433" cy="2678575"/>
          </a:xfrm>
          <a:prstGeom prst="rect">
            <a:avLst/>
          </a:prstGeom>
        </p:spPr>
      </p:pic>
    </p:spTree>
    <p:extLst>
      <p:ext uri="{BB962C8B-B14F-4D97-AF65-F5344CB8AC3E}">
        <p14:creationId xmlns:p14="http://schemas.microsoft.com/office/powerpoint/2010/main" val="19138139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1E3023E-0D22-489F-8B30-4E3CE8A2A3E0}"/>
              </a:ext>
            </a:extLst>
          </p:cNvPr>
          <p:cNvSpPr>
            <a:spLocks noGrp="1"/>
          </p:cNvSpPr>
          <p:nvPr>
            <p:ph type="title"/>
          </p:nvPr>
        </p:nvSpPr>
        <p:spPr/>
        <p:txBody>
          <a:bodyPr/>
          <a:lstStyle/>
          <a:p>
            <a:r>
              <a:rPr lang="en-US"/>
              <a:t>Stage 3: Full thickness</a:t>
            </a:r>
          </a:p>
        </p:txBody>
      </p:sp>
      <p:pic>
        <p:nvPicPr>
          <p:cNvPr id="4" name="Content Placeholder 3">
            <a:extLst>
              <a:ext uri="{FF2B5EF4-FFF2-40B4-BE49-F238E27FC236}">
                <a16:creationId xmlns:a16="http://schemas.microsoft.com/office/drawing/2014/main" id="{05731AB8-9C64-892B-12DA-BC9422DC6C14}"/>
              </a:ext>
            </a:extLst>
          </p:cNvPr>
          <p:cNvPicPr>
            <a:picLocks noGrp="1"/>
          </p:cNvPicPr>
          <p:nvPr>
            <p:ph idx="1"/>
          </p:nvPr>
        </p:nvPicPr>
        <p:blipFill rotWithShape="1">
          <a:blip r:embed="rId2"/>
          <a:srcRect l="5340" t="20463" r="11165" b="18147"/>
          <a:stretch/>
        </p:blipFill>
        <p:spPr>
          <a:xfrm flipH="1">
            <a:off x="332201" y="2230873"/>
            <a:ext cx="2557897" cy="2371779"/>
          </a:xfrm>
          <a:prstGeom prst="rect">
            <a:avLst/>
          </a:prstGeom>
        </p:spPr>
      </p:pic>
      <p:pic>
        <p:nvPicPr>
          <p:cNvPr id="5" name="Picture 4">
            <a:extLst>
              <a:ext uri="{FF2B5EF4-FFF2-40B4-BE49-F238E27FC236}">
                <a16:creationId xmlns:a16="http://schemas.microsoft.com/office/drawing/2014/main" id="{C158AA9A-B454-96FF-AF39-6E37EDC58545}"/>
              </a:ext>
            </a:extLst>
          </p:cNvPr>
          <p:cNvPicPr>
            <a:picLocks noChangeAspect="1"/>
          </p:cNvPicPr>
          <p:nvPr/>
        </p:nvPicPr>
        <p:blipFill rotWithShape="1">
          <a:blip r:embed="rId3"/>
          <a:srcRect l="9309" t="1869" r="26064" b="4673"/>
          <a:stretch/>
        </p:blipFill>
        <p:spPr>
          <a:xfrm>
            <a:off x="2894954" y="3786708"/>
            <a:ext cx="3141925" cy="2587710"/>
          </a:xfrm>
          <a:prstGeom prst="rect">
            <a:avLst/>
          </a:prstGeom>
        </p:spPr>
      </p:pic>
      <p:sp>
        <p:nvSpPr>
          <p:cNvPr id="7" name="TextBox 6">
            <a:extLst>
              <a:ext uri="{FF2B5EF4-FFF2-40B4-BE49-F238E27FC236}">
                <a16:creationId xmlns:a16="http://schemas.microsoft.com/office/drawing/2014/main" id="{9916E73A-842D-DECE-F2F0-5308890AA9B2}"/>
              </a:ext>
            </a:extLst>
          </p:cNvPr>
          <p:cNvSpPr txBox="1"/>
          <p:nvPr/>
        </p:nvSpPr>
        <p:spPr>
          <a:xfrm>
            <a:off x="79925" y="1241200"/>
            <a:ext cx="7039460" cy="954107"/>
          </a:xfrm>
          <a:prstGeom prst="rect">
            <a:avLst/>
          </a:prstGeom>
          <a:noFill/>
        </p:spPr>
        <p:txBody>
          <a:bodyPr wrap="square" lIns="91440" tIns="45720" rIns="91440" bIns="45720" anchor="t">
            <a:spAutoFit/>
          </a:bodyPr>
          <a:lstStyle/>
          <a:p>
            <a:r>
              <a:rPr lang="en-US" sz="2800"/>
              <a:t>No structures in the wound bed; might have slough, eschar or undermining</a:t>
            </a:r>
            <a:endParaRPr lang="en-US" sz="2800">
              <a:cs typeface="Calibri"/>
            </a:endParaRPr>
          </a:p>
        </p:txBody>
      </p:sp>
      <p:pic>
        <p:nvPicPr>
          <p:cNvPr id="2" name="Picture 5" descr="A picture containing indoor, food&#10;&#10;Description automatically generated">
            <a:extLst>
              <a:ext uri="{FF2B5EF4-FFF2-40B4-BE49-F238E27FC236}">
                <a16:creationId xmlns:a16="http://schemas.microsoft.com/office/drawing/2014/main" id="{AC8A30E9-C8A9-06AB-5F89-C9A09EB73D73}"/>
              </a:ext>
            </a:extLst>
          </p:cNvPr>
          <p:cNvPicPr>
            <a:picLocks noChangeAspect="1"/>
          </p:cNvPicPr>
          <p:nvPr/>
        </p:nvPicPr>
        <p:blipFill>
          <a:blip r:embed="rId4"/>
          <a:stretch>
            <a:fillRect/>
          </a:stretch>
        </p:blipFill>
        <p:spPr>
          <a:xfrm>
            <a:off x="8921858" y="3446809"/>
            <a:ext cx="3272725" cy="2302040"/>
          </a:xfrm>
          <a:prstGeom prst="rect">
            <a:avLst/>
          </a:prstGeom>
        </p:spPr>
      </p:pic>
      <p:pic>
        <p:nvPicPr>
          <p:cNvPr id="6" name="Picture 7">
            <a:extLst>
              <a:ext uri="{FF2B5EF4-FFF2-40B4-BE49-F238E27FC236}">
                <a16:creationId xmlns:a16="http://schemas.microsoft.com/office/drawing/2014/main" id="{6803893A-C62E-57BC-AC63-F3DBB94A53DC}"/>
              </a:ext>
            </a:extLst>
          </p:cNvPr>
          <p:cNvPicPr>
            <a:picLocks noChangeAspect="1"/>
          </p:cNvPicPr>
          <p:nvPr/>
        </p:nvPicPr>
        <p:blipFill rotWithShape="1">
          <a:blip r:embed="rId5"/>
          <a:srcRect l="7042" t="18919" r="14084" b="21622"/>
          <a:stretch/>
        </p:blipFill>
        <p:spPr>
          <a:xfrm>
            <a:off x="6003010" y="1809020"/>
            <a:ext cx="3080637" cy="2447612"/>
          </a:xfrm>
          <a:prstGeom prst="rect">
            <a:avLst/>
          </a:prstGeom>
        </p:spPr>
      </p:pic>
    </p:spTree>
    <p:extLst>
      <p:ext uri="{BB962C8B-B14F-4D97-AF65-F5344CB8AC3E}">
        <p14:creationId xmlns:p14="http://schemas.microsoft.com/office/powerpoint/2010/main" val="31699239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1E3023E-0D22-489F-8B30-4E3CE8A2A3E0}"/>
              </a:ext>
            </a:extLst>
          </p:cNvPr>
          <p:cNvSpPr>
            <a:spLocks noGrp="1"/>
          </p:cNvSpPr>
          <p:nvPr>
            <p:ph type="title"/>
          </p:nvPr>
        </p:nvSpPr>
        <p:spPr/>
        <p:txBody>
          <a:bodyPr>
            <a:normAutofit fontScale="90000"/>
          </a:bodyPr>
          <a:lstStyle/>
          <a:p>
            <a:r>
              <a:rPr lang="en-US" sz="3600" b="1"/>
              <a:t>Stage 4 Pressure Injury: Full-thickness skin and     tissue loss</a:t>
            </a:r>
            <a:endParaRPr lang="en-US"/>
          </a:p>
        </p:txBody>
      </p:sp>
      <p:pic>
        <p:nvPicPr>
          <p:cNvPr id="4" name="Content Placeholder 3">
            <a:extLst>
              <a:ext uri="{FF2B5EF4-FFF2-40B4-BE49-F238E27FC236}">
                <a16:creationId xmlns:a16="http://schemas.microsoft.com/office/drawing/2014/main" id="{A068F86B-E442-CC88-C0EC-9080EB39D23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43046" y="3161181"/>
            <a:ext cx="4243354" cy="3182516"/>
          </a:xfrm>
          <a:prstGeom prst="rect">
            <a:avLst/>
          </a:prstGeom>
        </p:spPr>
      </p:pic>
      <p:sp>
        <p:nvSpPr>
          <p:cNvPr id="6" name="TextBox 5">
            <a:extLst>
              <a:ext uri="{FF2B5EF4-FFF2-40B4-BE49-F238E27FC236}">
                <a16:creationId xmlns:a16="http://schemas.microsoft.com/office/drawing/2014/main" id="{DD7A6C79-1CD7-8F4A-4CE8-53019C7F326A}"/>
              </a:ext>
            </a:extLst>
          </p:cNvPr>
          <p:cNvSpPr txBox="1"/>
          <p:nvPr/>
        </p:nvSpPr>
        <p:spPr>
          <a:xfrm>
            <a:off x="661737" y="1732547"/>
            <a:ext cx="8503318" cy="1323439"/>
          </a:xfrm>
          <a:prstGeom prst="rect">
            <a:avLst/>
          </a:prstGeom>
          <a:noFill/>
        </p:spPr>
        <p:txBody>
          <a:bodyPr wrap="square">
            <a:spAutoFit/>
          </a:bodyPr>
          <a:lstStyle/>
          <a:p>
            <a:pPr marL="0" indent="0">
              <a:buNone/>
            </a:pPr>
            <a:r>
              <a:rPr lang="en-US" sz="2000" b="1"/>
              <a:t>Full-thickness skin and tissue loss</a:t>
            </a:r>
            <a:r>
              <a:rPr lang="en-US" sz="2000"/>
              <a:t> with </a:t>
            </a:r>
            <a:r>
              <a:rPr lang="en-US" sz="2000" b="1"/>
              <a:t>exposed or directly palpable fascia, muscle, tendon, ligament, cartilage or bone</a:t>
            </a:r>
            <a:r>
              <a:rPr lang="en-US" sz="2000"/>
              <a:t> in the ulcer. Slough and/or eschar could be visible. </a:t>
            </a:r>
            <a:r>
              <a:rPr lang="en-US" sz="2000" err="1"/>
              <a:t>Epibole</a:t>
            </a:r>
            <a:r>
              <a:rPr lang="en-US" sz="2000"/>
              <a:t> (rolled edges), undermining and/or tunneling often occur. Depth varies by anatomical location. </a:t>
            </a:r>
          </a:p>
        </p:txBody>
      </p:sp>
    </p:spTree>
    <p:extLst>
      <p:ext uri="{BB962C8B-B14F-4D97-AF65-F5344CB8AC3E}">
        <p14:creationId xmlns:p14="http://schemas.microsoft.com/office/powerpoint/2010/main" val="1250648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1E3023E-0D22-489F-8B30-4E3CE8A2A3E0}"/>
              </a:ext>
            </a:extLst>
          </p:cNvPr>
          <p:cNvSpPr>
            <a:spLocks noGrp="1"/>
          </p:cNvSpPr>
          <p:nvPr>
            <p:ph type="title"/>
          </p:nvPr>
        </p:nvSpPr>
        <p:spPr/>
        <p:txBody>
          <a:bodyPr/>
          <a:lstStyle/>
          <a:p>
            <a:r>
              <a:rPr lang="en-US"/>
              <a:t>Stage 4: Muscle, Tendon, Ligament, Bone, Hardware</a:t>
            </a:r>
          </a:p>
        </p:txBody>
      </p:sp>
      <p:pic>
        <p:nvPicPr>
          <p:cNvPr id="4" name="Content Placeholder 4">
            <a:extLst>
              <a:ext uri="{FF2B5EF4-FFF2-40B4-BE49-F238E27FC236}">
                <a16:creationId xmlns:a16="http://schemas.microsoft.com/office/drawing/2014/main" id="{221659A6-0F73-555D-F0B1-AAD783447211}"/>
              </a:ext>
            </a:extLst>
          </p:cNvPr>
          <p:cNvPicPr>
            <a:picLocks noGrp="1" noChangeAspect="1"/>
          </p:cNvPicPr>
          <p:nvPr>
            <p:ph idx="1"/>
          </p:nvPr>
        </p:nvPicPr>
        <p:blipFill>
          <a:blip r:embed="rId2"/>
          <a:stretch>
            <a:fillRect/>
          </a:stretch>
        </p:blipFill>
        <p:spPr>
          <a:xfrm>
            <a:off x="3136189" y="2382253"/>
            <a:ext cx="4946679" cy="2894723"/>
          </a:xfrm>
        </p:spPr>
      </p:pic>
    </p:spTree>
    <p:extLst>
      <p:ext uri="{BB962C8B-B14F-4D97-AF65-F5344CB8AC3E}">
        <p14:creationId xmlns:p14="http://schemas.microsoft.com/office/powerpoint/2010/main" val="36112975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C510D1-3D9F-400C-8883-14B663DA97CB}"/>
              </a:ext>
            </a:extLst>
          </p:cNvPr>
          <p:cNvSpPr>
            <a:spLocks noGrp="1"/>
          </p:cNvSpPr>
          <p:nvPr>
            <p:ph idx="1"/>
          </p:nvPr>
        </p:nvSpPr>
        <p:spPr/>
        <p:txBody>
          <a:bodyPr/>
          <a:lstStyle/>
          <a:p>
            <a:r>
              <a:rPr lang="en-US" sz="2800"/>
              <a:t>Full-thickness skin and tissue loss in which the </a:t>
            </a:r>
            <a:r>
              <a:rPr lang="en-US" sz="2800" b="1"/>
              <a:t>extent of tissue damage within the ulcer cannot be confirmed because it is obscured by slough or eschar</a:t>
            </a:r>
            <a:r>
              <a:rPr lang="en-US" sz="2800"/>
              <a:t>.  If slough or eschar is removed, a Stage 3 or Stage 4 pressure injury will be revealed. Stable eschar (i.e. dry, adherent, intact without erythema or fluctuance) on the heel or ischemic limb</a:t>
            </a:r>
            <a:endParaRPr lang="en-US"/>
          </a:p>
        </p:txBody>
      </p:sp>
      <p:sp>
        <p:nvSpPr>
          <p:cNvPr id="3" name="Title 2">
            <a:extLst>
              <a:ext uri="{FF2B5EF4-FFF2-40B4-BE49-F238E27FC236}">
                <a16:creationId xmlns:a16="http://schemas.microsoft.com/office/drawing/2014/main" id="{D1E3023E-0D22-489F-8B30-4E3CE8A2A3E0}"/>
              </a:ext>
            </a:extLst>
          </p:cNvPr>
          <p:cNvSpPr>
            <a:spLocks noGrp="1"/>
          </p:cNvSpPr>
          <p:nvPr>
            <p:ph type="title"/>
          </p:nvPr>
        </p:nvSpPr>
        <p:spPr/>
        <p:txBody>
          <a:bodyPr>
            <a:normAutofit fontScale="90000"/>
          </a:bodyPr>
          <a:lstStyle/>
          <a:p>
            <a:r>
              <a:rPr lang="en-US" sz="3600" b="1"/>
              <a:t>Unstageable Pressure Injury: Obscured full-thickness skin and tissue loss</a:t>
            </a:r>
            <a:endParaRPr lang="en-US"/>
          </a:p>
        </p:txBody>
      </p:sp>
      <p:pic>
        <p:nvPicPr>
          <p:cNvPr id="6" name="Content Placeholder 3">
            <a:extLst>
              <a:ext uri="{FF2B5EF4-FFF2-40B4-BE49-F238E27FC236}">
                <a16:creationId xmlns:a16="http://schemas.microsoft.com/office/drawing/2014/main" id="{FA58BE51-A412-C7C4-F675-962AB43EECB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4247" y="3985953"/>
            <a:ext cx="3546271" cy="2657463"/>
          </a:xfrm>
          <a:prstGeom prst="rect">
            <a:avLst/>
          </a:prstGeom>
        </p:spPr>
      </p:pic>
      <p:pic>
        <p:nvPicPr>
          <p:cNvPr id="7" name="Picture 6">
            <a:extLst>
              <a:ext uri="{FF2B5EF4-FFF2-40B4-BE49-F238E27FC236}">
                <a16:creationId xmlns:a16="http://schemas.microsoft.com/office/drawing/2014/main" id="{CC6FB2A7-8412-9737-001E-430E155DF6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25540" y="4023070"/>
            <a:ext cx="3429730" cy="2576779"/>
          </a:xfrm>
          <a:prstGeom prst="rect">
            <a:avLst/>
          </a:prstGeom>
        </p:spPr>
      </p:pic>
    </p:spTree>
    <p:extLst>
      <p:ext uri="{BB962C8B-B14F-4D97-AF65-F5344CB8AC3E}">
        <p14:creationId xmlns:p14="http://schemas.microsoft.com/office/powerpoint/2010/main" val="26643550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1E3023E-0D22-489F-8B30-4E3CE8A2A3E0}"/>
              </a:ext>
            </a:extLst>
          </p:cNvPr>
          <p:cNvSpPr>
            <a:spLocks noGrp="1"/>
          </p:cNvSpPr>
          <p:nvPr>
            <p:ph type="title"/>
          </p:nvPr>
        </p:nvSpPr>
        <p:spPr/>
        <p:txBody>
          <a:bodyPr>
            <a:normAutofit fontScale="90000"/>
          </a:bodyPr>
          <a:lstStyle/>
          <a:p>
            <a:r>
              <a:rPr lang="en-US"/>
              <a:t>Unstageable: Base of Wound Obscured by Slough or Eschar</a:t>
            </a:r>
          </a:p>
        </p:txBody>
      </p:sp>
      <p:pic>
        <p:nvPicPr>
          <p:cNvPr id="4" name="Content Placeholder 3">
            <a:extLst>
              <a:ext uri="{FF2B5EF4-FFF2-40B4-BE49-F238E27FC236}">
                <a16:creationId xmlns:a16="http://schemas.microsoft.com/office/drawing/2014/main" id="{D9B57765-33DA-B0A5-D41C-65F6CA94F26E}"/>
              </a:ext>
            </a:extLst>
          </p:cNvPr>
          <p:cNvPicPr>
            <a:picLocks noGrp="1"/>
          </p:cNvPicPr>
          <p:nvPr>
            <p:ph idx="1"/>
          </p:nvPr>
        </p:nvPicPr>
        <p:blipFill>
          <a:blip r:embed="rId2"/>
          <a:stretch>
            <a:fillRect/>
          </a:stretch>
        </p:blipFill>
        <p:spPr>
          <a:xfrm>
            <a:off x="136902" y="1486555"/>
            <a:ext cx="2490169" cy="3056561"/>
          </a:xfrm>
          <a:prstGeom prst="rect">
            <a:avLst/>
          </a:prstGeom>
        </p:spPr>
      </p:pic>
      <p:pic>
        <p:nvPicPr>
          <p:cNvPr id="5" name="Picture 4">
            <a:extLst>
              <a:ext uri="{FF2B5EF4-FFF2-40B4-BE49-F238E27FC236}">
                <a16:creationId xmlns:a16="http://schemas.microsoft.com/office/drawing/2014/main" id="{32566884-EC14-4578-DD81-8C7111FC0D54}"/>
              </a:ext>
            </a:extLst>
          </p:cNvPr>
          <p:cNvPicPr/>
          <p:nvPr/>
        </p:nvPicPr>
        <p:blipFill>
          <a:blip r:embed="rId3"/>
          <a:stretch>
            <a:fillRect/>
          </a:stretch>
        </p:blipFill>
        <p:spPr>
          <a:xfrm>
            <a:off x="5717107" y="1450110"/>
            <a:ext cx="3088203" cy="3405271"/>
          </a:xfrm>
          <a:prstGeom prst="rect">
            <a:avLst/>
          </a:prstGeom>
        </p:spPr>
      </p:pic>
      <p:pic>
        <p:nvPicPr>
          <p:cNvPr id="2" name="Picture 5">
            <a:extLst>
              <a:ext uri="{FF2B5EF4-FFF2-40B4-BE49-F238E27FC236}">
                <a16:creationId xmlns:a16="http://schemas.microsoft.com/office/drawing/2014/main" id="{00A0E7E3-5941-AF74-E067-F20FD7F6FD3E}"/>
              </a:ext>
            </a:extLst>
          </p:cNvPr>
          <p:cNvPicPr>
            <a:picLocks noChangeAspect="1"/>
          </p:cNvPicPr>
          <p:nvPr/>
        </p:nvPicPr>
        <p:blipFill>
          <a:blip r:embed="rId4"/>
          <a:stretch>
            <a:fillRect/>
          </a:stretch>
        </p:blipFill>
        <p:spPr>
          <a:xfrm>
            <a:off x="2761281" y="3583391"/>
            <a:ext cx="2743200" cy="2894202"/>
          </a:xfrm>
          <a:prstGeom prst="rect">
            <a:avLst/>
          </a:prstGeom>
        </p:spPr>
      </p:pic>
      <p:pic>
        <p:nvPicPr>
          <p:cNvPr id="6" name="Picture 6">
            <a:extLst>
              <a:ext uri="{FF2B5EF4-FFF2-40B4-BE49-F238E27FC236}">
                <a16:creationId xmlns:a16="http://schemas.microsoft.com/office/drawing/2014/main" id="{74F456BB-E682-8E45-EE91-0357B5F2DC7A}"/>
              </a:ext>
            </a:extLst>
          </p:cNvPr>
          <p:cNvPicPr>
            <a:picLocks noChangeAspect="1"/>
          </p:cNvPicPr>
          <p:nvPr/>
        </p:nvPicPr>
        <p:blipFill rotWithShape="1">
          <a:blip r:embed="rId5"/>
          <a:srcRect l="13439" t="21491" r="24506" b="13596"/>
          <a:stretch/>
        </p:blipFill>
        <p:spPr>
          <a:xfrm>
            <a:off x="9128502" y="3013309"/>
            <a:ext cx="2707396" cy="2573259"/>
          </a:xfrm>
          <a:prstGeom prst="rect">
            <a:avLst/>
          </a:prstGeom>
        </p:spPr>
      </p:pic>
    </p:spTree>
    <p:extLst>
      <p:ext uri="{BB962C8B-B14F-4D97-AF65-F5344CB8AC3E}">
        <p14:creationId xmlns:p14="http://schemas.microsoft.com/office/powerpoint/2010/main" val="9682189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C510D1-3D9F-400C-8883-14B663DA97CB}"/>
              </a:ext>
            </a:extLst>
          </p:cNvPr>
          <p:cNvSpPr>
            <a:spLocks noGrp="1"/>
          </p:cNvSpPr>
          <p:nvPr>
            <p:ph idx="1"/>
          </p:nvPr>
        </p:nvSpPr>
        <p:spPr/>
        <p:txBody>
          <a:bodyPr vert="horz" lIns="91440" tIns="45720" rIns="91440" bIns="45720" rtlCol="0" anchor="t">
            <a:normAutofit/>
          </a:bodyPr>
          <a:lstStyle/>
          <a:p>
            <a:pPr marL="0" indent="0">
              <a:buNone/>
            </a:pPr>
            <a:r>
              <a:rPr lang="en-US" sz="2400">
                <a:latin typeface="Athletics Light"/>
              </a:rPr>
              <a:t>This has 2 presentations. It could present as intact or non-intact skin with an area of </a:t>
            </a:r>
            <a:r>
              <a:rPr lang="en-US" sz="2400" b="1">
                <a:latin typeface="Athletics Light"/>
              </a:rPr>
              <a:t>persistent deep red, maroon, purple/dark discoloration</a:t>
            </a:r>
            <a:r>
              <a:rPr lang="en-US" sz="2400">
                <a:latin typeface="Athletics Light"/>
              </a:rPr>
              <a:t> or as a </a:t>
            </a:r>
            <a:r>
              <a:rPr lang="en-US" sz="2400" b="1">
                <a:latin typeface="Athletics Light"/>
              </a:rPr>
              <a:t>dark wound bed or blood-filled blister. </a:t>
            </a:r>
            <a:endParaRPr lang="en-US" sz="2400" b="1"/>
          </a:p>
          <a:p>
            <a:pPr marL="0" indent="0">
              <a:buNone/>
            </a:pPr>
            <a:r>
              <a:rPr lang="en-US" sz="2400"/>
              <a:t>Pain and temperature change often precede skin color changes. Discoloration may appear differently in darkly pigmented skin.  DTPIs result from intense and/or prolonged pressure and shear forces at the bone-muscle interface.  Since this injury occurs at the bone level, the exterior manifestations might not show up until after 5-7 days of the actual injury. </a:t>
            </a:r>
          </a:p>
          <a:p>
            <a:endParaRPr lang="en-US"/>
          </a:p>
        </p:txBody>
      </p:sp>
      <p:sp>
        <p:nvSpPr>
          <p:cNvPr id="3" name="Title 2">
            <a:extLst>
              <a:ext uri="{FF2B5EF4-FFF2-40B4-BE49-F238E27FC236}">
                <a16:creationId xmlns:a16="http://schemas.microsoft.com/office/drawing/2014/main" id="{D1E3023E-0D22-489F-8B30-4E3CE8A2A3E0}"/>
              </a:ext>
            </a:extLst>
          </p:cNvPr>
          <p:cNvSpPr>
            <a:spLocks noGrp="1"/>
          </p:cNvSpPr>
          <p:nvPr>
            <p:ph type="title"/>
          </p:nvPr>
        </p:nvSpPr>
        <p:spPr/>
        <p:txBody>
          <a:bodyPr>
            <a:normAutofit fontScale="90000"/>
          </a:bodyPr>
          <a:lstStyle/>
          <a:p>
            <a:r>
              <a:rPr lang="en-US" sz="3600" b="1"/>
              <a:t>Deep Tissue Pressure Injury: Persistent non-blanchable deep red, maroon or purple discoloration</a:t>
            </a:r>
            <a:endParaRPr lang="en-US"/>
          </a:p>
        </p:txBody>
      </p:sp>
      <p:pic>
        <p:nvPicPr>
          <p:cNvPr id="4" name="Content Placeholder 5">
            <a:extLst>
              <a:ext uri="{FF2B5EF4-FFF2-40B4-BE49-F238E27FC236}">
                <a16:creationId xmlns:a16="http://schemas.microsoft.com/office/drawing/2014/main" id="{43077A89-19D9-4AED-6A86-123C1A7396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14684" y="4241565"/>
            <a:ext cx="3357716" cy="2518287"/>
          </a:xfrm>
          <a:prstGeom prst="rect">
            <a:avLst/>
          </a:prstGeom>
        </p:spPr>
      </p:pic>
    </p:spTree>
    <p:extLst>
      <p:ext uri="{BB962C8B-B14F-4D97-AF65-F5344CB8AC3E}">
        <p14:creationId xmlns:p14="http://schemas.microsoft.com/office/powerpoint/2010/main" val="42461217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C510D1-3D9F-400C-8883-14B663DA97CB}"/>
              </a:ext>
            </a:extLst>
          </p:cNvPr>
          <p:cNvSpPr>
            <a:spLocks noGrp="1"/>
          </p:cNvSpPr>
          <p:nvPr>
            <p:ph idx="1"/>
          </p:nvPr>
        </p:nvSpPr>
        <p:spPr/>
        <p:txBody>
          <a:bodyPr>
            <a:normAutofit/>
          </a:bodyPr>
          <a:lstStyle/>
          <a:p>
            <a:r>
              <a:rPr lang="en-US"/>
              <a:t>The wound may evolve rapidly to reveal the actual extent of tissue injury, or may resolve without tissue loss, similar to the way ecchymosis resolves. </a:t>
            </a:r>
          </a:p>
          <a:p>
            <a:r>
              <a:rPr lang="en-US"/>
              <a:t>If necrotic tissue, subcutaneous tissue, granulation tissue, fascia, muscle or other underlying structures are visible, this indicates a full thickness pressure injury (Unstageable, Stage 3 or Stage 4). </a:t>
            </a:r>
          </a:p>
          <a:p>
            <a:r>
              <a:rPr lang="en-US"/>
              <a:t>Do not stage unless the wound bed is visible. You can continue to document as a deep tissue pressure injury until it evolves completely.</a:t>
            </a:r>
          </a:p>
          <a:p>
            <a:r>
              <a:rPr lang="en-US"/>
              <a:t>Do not use DTPI to describe vascular, traumatic, neuropathic, or dermatologic conditions.</a:t>
            </a:r>
          </a:p>
          <a:p>
            <a:endParaRPr lang="en-US"/>
          </a:p>
        </p:txBody>
      </p:sp>
      <p:sp>
        <p:nvSpPr>
          <p:cNvPr id="3" name="Title 2">
            <a:extLst>
              <a:ext uri="{FF2B5EF4-FFF2-40B4-BE49-F238E27FC236}">
                <a16:creationId xmlns:a16="http://schemas.microsoft.com/office/drawing/2014/main" id="{D1E3023E-0D22-489F-8B30-4E3CE8A2A3E0}"/>
              </a:ext>
            </a:extLst>
          </p:cNvPr>
          <p:cNvSpPr>
            <a:spLocks noGrp="1"/>
          </p:cNvSpPr>
          <p:nvPr>
            <p:ph type="title"/>
          </p:nvPr>
        </p:nvSpPr>
        <p:spPr/>
        <p:txBody>
          <a:bodyPr>
            <a:normAutofit fontScale="90000"/>
          </a:bodyPr>
          <a:lstStyle/>
          <a:p>
            <a:r>
              <a:rPr lang="en-US"/>
              <a:t>Deep Tissue Pressure Injury Progression:</a:t>
            </a:r>
            <a:br>
              <a:rPr lang="en-US"/>
            </a:br>
            <a:r>
              <a:rPr lang="en-US"/>
              <a:t>Evolve or Resolve</a:t>
            </a:r>
          </a:p>
        </p:txBody>
      </p:sp>
    </p:spTree>
    <p:extLst>
      <p:ext uri="{BB962C8B-B14F-4D97-AF65-F5344CB8AC3E}">
        <p14:creationId xmlns:p14="http://schemas.microsoft.com/office/powerpoint/2010/main" val="8915798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1E3023E-0D22-489F-8B30-4E3CE8A2A3E0}"/>
              </a:ext>
            </a:extLst>
          </p:cNvPr>
          <p:cNvSpPr>
            <a:spLocks noGrp="1"/>
          </p:cNvSpPr>
          <p:nvPr>
            <p:ph type="title"/>
          </p:nvPr>
        </p:nvSpPr>
        <p:spPr/>
        <p:txBody>
          <a:bodyPr>
            <a:normAutofit fontScale="90000"/>
          </a:bodyPr>
          <a:lstStyle/>
          <a:p>
            <a:r>
              <a:rPr lang="en-US"/>
              <a:t>Deep Tissue Pressure Injury Presenting as a Blood-filled Bulla (blister)</a:t>
            </a:r>
          </a:p>
        </p:txBody>
      </p:sp>
      <p:pic>
        <p:nvPicPr>
          <p:cNvPr id="4" name="Content Placeholder 3">
            <a:extLst>
              <a:ext uri="{FF2B5EF4-FFF2-40B4-BE49-F238E27FC236}">
                <a16:creationId xmlns:a16="http://schemas.microsoft.com/office/drawing/2014/main" id="{B81F27C3-274C-C864-0A87-0689C990EFA0}"/>
              </a:ext>
            </a:extLst>
          </p:cNvPr>
          <p:cNvPicPr>
            <a:picLocks noGrp="1"/>
          </p:cNvPicPr>
          <p:nvPr>
            <p:ph idx="1"/>
          </p:nvPr>
        </p:nvPicPr>
        <p:blipFill>
          <a:blip r:embed="rId2"/>
          <a:stretch>
            <a:fillRect/>
          </a:stretch>
        </p:blipFill>
        <p:spPr>
          <a:xfrm>
            <a:off x="1242667" y="1922670"/>
            <a:ext cx="4099517" cy="3012658"/>
          </a:xfrm>
          <a:prstGeom prst="rect">
            <a:avLst/>
          </a:prstGeom>
        </p:spPr>
      </p:pic>
      <p:pic>
        <p:nvPicPr>
          <p:cNvPr id="5" name="Picture 4">
            <a:extLst>
              <a:ext uri="{FF2B5EF4-FFF2-40B4-BE49-F238E27FC236}">
                <a16:creationId xmlns:a16="http://schemas.microsoft.com/office/drawing/2014/main" id="{4E8F6828-FE3D-231D-D835-C65AE23F7971}"/>
              </a:ext>
            </a:extLst>
          </p:cNvPr>
          <p:cNvPicPr/>
          <p:nvPr/>
        </p:nvPicPr>
        <p:blipFill>
          <a:blip r:embed="rId3"/>
          <a:stretch>
            <a:fillRect/>
          </a:stretch>
        </p:blipFill>
        <p:spPr>
          <a:xfrm>
            <a:off x="7257693" y="1922670"/>
            <a:ext cx="3416968" cy="3012659"/>
          </a:xfrm>
          <a:prstGeom prst="rect">
            <a:avLst/>
          </a:prstGeom>
        </p:spPr>
      </p:pic>
    </p:spTree>
    <p:extLst>
      <p:ext uri="{BB962C8B-B14F-4D97-AF65-F5344CB8AC3E}">
        <p14:creationId xmlns:p14="http://schemas.microsoft.com/office/powerpoint/2010/main" val="14475888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C510D1-3D9F-400C-8883-14B663DA97CB}"/>
              </a:ext>
            </a:extLst>
          </p:cNvPr>
          <p:cNvSpPr>
            <a:spLocks noGrp="1"/>
          </p:cNvSpPr>
          <p:nvPr>
            <p:ph idx="1"/>
          </p:nvPr>
        </p:nvSpPr>
        <p:spPr/>
        <p:txBody>
          <a:bodyPr vert="horz" lIns="91440" tIns="45720" rIns="91440" bIns="45720" rtlCol="0" anchor="t">
            <a:normAutofit fontScale="92500" lnSpcReduction="10000"/>
          </a:bodyPr>
          <a:lstStyle/>
          <a:p>
            <a:pPr lvl="0"/>
            <a:r>
              <a:rPr lang="en-US">
                <a:latin typeface="Arial Nova" panose="020B0504020202020204" pitchFamily="34" charset="0"/>
              </a:rPr>
              <a:t>Describe the expectations to fulfill the role of the unit-based Skin Champion</a:t>
            </a:r>
          </a:p>
          <a:p>
            <a:pPr lvl="0"/>
            <a:r>
              <a:rPr lang="en-US">
                <a:latin typeface="Arial Nova" panose="020B0504020202020204" pitchFamily="34" charset="0"/>
              </a:rPr>
              <a:t>Describe pressure injury prevention strategies </a:t>
            </a:r>
          </a:p>
          <a:p>
            <a:pPr lvl="0"/>
            <a:r>
              <a:rPr lang="en-US">
                <a:latin typeface="Arial Nova" panose="020B0504020202020204" pitchFamily="34" charset="0"/>
              </a:rPr>
              <a:t>Identify patients at high risk for development of pressure injury using risk assessment tools (i.e., Braden QD)</a:t>
            </a:r>
          </a:p>
          <a:p>
            <a:pPr lvl="0"/>
            <a:r>
              <a:rPr lang="en-US">
                <a:latin typeface="Arial Nova" panose="020B0504020202020204" pitchFamily="34" charset="0"/>
              </a:rPr>
              <a:t>Identify and stage pressure injuries</a:t>
            </a:r>
          </a:p>
          <a:p>
            <a:pPr lvl="0"/>
            <a:r>
              <a:rPr lang="en-US">
                <a:latin typeface="Arial Nova" panose="020B0504020202020204" pitchFamily="34" charset="0"/>
              </a:rPr>
              <a:t>Document and escalate pressure injuries utilizing Epic documentation, RL submission, and notification of the appropriate specialist (CWOCN vs. surgeon)</a:t>
            </a:r>
          </a:p>
          <a:p>
            <a:pPr lvl="0"/>
            <a:r>
              <a:rPr lang="en-US">
                <a:latin typeface="Arial Nova" panose="020B0504020202020204" pitchFamily="34" charset="0"/>
              </a:rPr>
              <a:t>Recommend interventions when a pressure injury is identified </a:t>
            </a:r>
          </a:p>
          <a:p>
            <a:pPr lvl="0"/>
            <a:r>
              <a:rPr lang="en-US">
                <a:latin typeface="Arial Nova" panose="020B0504020202020204" pitchFamily="34" charset="0"/>
              </a:rPr>
              <a:t>Identify available resources (people, equipment, dressings, specialty beds)</a:t>
            </a:r>
          </a:p>
          <a:p>
            <a:endParaRPr lang="en-US">
              <a:latin typeface="Arial Nova" panose="020B0504020202020204" pitchFamily="34" charset="0"/>
            </a:endParaRPr>
          </a:p>
        </p:txBody>
      </p:sp>
      <p:sp>
        <p:nvSpPr>
          <p:cNvPr id="3" name="Title 2">
            <a:extLst>
              <a:ext uri="{FF2B5EF4-FFF2-40B4-BE49-F238E27FC236}">
                <a16:creationId xmlns:a16="http://schemas.microsoft.com/office/drawing/2014/main" id="{D1E3023E-0D22-489F-8B30-4E3CE8A2A3E0}"/>
              </a:ext>
            </a:extLst>
          </p:cNvPr>
          <p:cNvSpPr>
            <a:spLocks noGrp="1"/>
          </p:cNvSpPr>
          <p:nvPr>
            <p:ph type="title"/>
          </p:nvPr>
        </p:nvSpPr>
        <p:spPr/>
        <p:txBody>
          <a:bodyPr/>
          <a:lstStyle/>
          <a:p>
            <a:r>
              <a:rPr lang="en-US" b="1">
                <a:latin typeface="Arial Nova" panose="020B0504020202020204" pitchFamily="34" charset="0"/>
              </a:rPr>
              <a:t>Objectives</a:t>
            </a:r>
            <a:endParaRPr lang="en-US">
              <a:latin typeface="Arial Nova" panose="020B0504020202020204" pitchFamily="34" charset="0"/>
            </a:endParaRPr>
          </a:p>
        </p:txBody>
      </p:sp>
    </p:spTree>
    <p:extLst>
      <p:ext uri="{BB962C8B-B14F-4D97-AF65-F5344CB8AC3E}">
        <p14:creationId xmlns:p14="http://schemas.microsoft.com/office/powerpoint/2010/main" val="10933352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1E3023E-0D22-489F-8B30-4E3CE8A2A3E0}"/>
              </a:ext>
            </a:extLst>
          </p:cNvPr>
          <p:cNvSpPr>
            <a:spLocks noGrp="1"/>
          </p:cNvSpPr>
          <p:nvPr>
            <p:ph type="title"/>
          </p:nvPr>
        </p:nvSpPr>
        <p:spPr/>
        <p:txBody>
          <a:bodyPr>
            <a:normAutofit/>
          </a:bodyPr>
          <a:lstStyle/>
          <a:p>
            <a:r>
              <a:rPr lang="en-US">
                <a:latin typeface="Tiempos Headline Regular"/>
              </a:rPr>
              <a:t>Deep Tissue Pressure Injury </a:t>
            </a:r>
          </a:p>
        </p:txBody>
      </p:sp>
      <p:pic>
        <p:nvPicPr>
          <p:cNvPr id="7" name="Picture 7" descr="A picture containing indoor&#10;&#10;Description automatically generated">
            <a:extLst>
              <a:ext uri="{FF2B5EF4-FFF2-40B4-BE49-F238E27FC236}">
                <a16:creationId xmlns:a16="http://schemas.microsoft.com/office/drawing/2014/main" id="{7D51B5EF-D265-8257-DB5E-CA1BBEA19100}"/>
              </a:ext>
            </a:extLst>
          </p:cNvPr>
          <p:cNvPicPr>
            <a:picLocks noGrp="1" noChangeAspect="1"/>
          </p:cNvPicPr>
          <p:nvPr>
            <p:ph idx="1"/>
          </p:nvPr>
        </p:nvPicPr>
        <p:blipFill>
          <a:blip r:embed="rId2"/>
          <a:stretch>
            <a:fillRect/>
          </a:stretch>
        </p:blipFill>
        <p:spPr>
          <a:xfrm>
            <a:off x="1289392" y="1544219"/>
            <a:ext cx="4372025" cy="3988439"/>
          </a:xfrm>
        </p:spPr>
      </p:pic>
      <p:pic>
        <p:nvPicPr>
          <p:cNvPr id="8" name="Picture 8">
            <a:extLst>
              <a:ext uri="{FF2B5EF4-FFF2-40B4-BE49-F238E27FC236}">
                <a16:creationId xmlns:a16="http://schemas.microsoft.com/office/drawing/2014/main" id="{C9071AFB-B0D7-D3A3-D0D2-015271CEA020}"/>
              </a:ext>
            </a:extLst>
          </p:cNvPr>
          <p:cNvPicPr>
            <a:picLocks noChangeAspect="1"/>
          </p:cNvPicPr>
          <p:nvPr/>
        </p:nvPicPr>
        <p:blipFill>
          <a:blip r:embed="rId3"/>
          <a:stretch>
            <a:fillRect/>
          </a:stretch>
        </p:blipFill>
        <p:spPr>
          <a:xfrm>
            <a:off x="6804798" y="1540698"/>
            <a:ext cx="3805376" cy="3978452"/>
          </a:xfrm>
          <a:prstGeom prst="rect">
            <a:avLst/>
          </a:prstGeom>
        </p:spPr>
      </p:pic>
    </p:spTree>
    <p:extLst>
      <p:ext uri="{BB962C8B-B14F-4D97-AF65-F5344CB8AC3E}">
        <p14:creationId xmlns:p14="http://schemas.microsoft.com/office/powerpoint/2010/main" val="17407198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1E3023E-0D22-489F-8B30-4E3CE8A2A3E0}"/>
              </a:ext>
            </a:extLst>
          </p:cNvPr>
          <p:cNvSpPr>
            <a:spLocks noGrp="1"/>
          </p:cNvSpPr>
          <p:nvPr>
            <p:ph type="title"/>
          </p:nvPr>
        </p:nvSpPr>
        <p:spPr/>
        <p:txBody>
          <a:bodyPr/>
          <a:lstStyle/>
          <a:p>
            <a:r>
              <a:rPr lang="en-US"/>
              <a:t>Evolution of a Deep Tissue Pressure Injury</a:t>
            </a:r>
          </a:p>
        </p:txBody>
      </p:sp>
      <p:pic>
        <p:nvPicPr>
          <p:cNvPr id="4" name="Content Placeholder 3">
            <a:extLst>
              <a:ext uri="{FF2B5EF4-FFF2-40B4-BE49-F238E27FC236}">
                <a16:creationId xmlns:a16="http://schemas.microsoft.com/office/drawing/2014/main" id="{5986C38D-8DB1-F411-AF6E-B54F4B3AEA8A}"/>
              </a:ext>
            </a:extLst>
          </p:cNvPr>
          <p:cNvPicPr>
            <a:picLocks noGrp="1"/>
          </p:cNvPicPr>
          <p:nvPr>
            <p:ph idx="1"/>
          </p:nvPr>
        </p:nvPicPr>
        <p:blipFill>
          <a:blip r:embed="rId2"/>
          <a:stretch>
            <a:fillRect/>
          </a:stretch>
        </p:blipFill>
        <p:spPr>
          <a:xfrm>
            <a:off x="1178802" y="2487654"/>
            <a:ext cx="3743325" cy="2990850"/>
          </a:xfrm>
          <a:prstGeom prst="rect">
            <a:avLst/>
          </a:prstGeom>
        </p:spPr>
      </p:pic>
      <p:pic>
        <p:nvPicPr>
          <p:cNvPr id="5" name="Picture 4">
            <a:extLst>
              <a:ext uri="{FF2B5EF4-FFF2-40B4-BE49-F238E27FC236}">
                <a16:creationId xmlns:a16="http://schemas.microsoft.com/office/drawing/2014/main" id="{B338DFB1-15FA-BFE2-C1E3-8B8615A87D80}"/>
              </a:ext>
            </a:extLst>
          </p:cNvPr>
          <p:cNvPicPr/>
          <p:nvPr/>
        </p:nvPicPr>
        <p:blipFill>
          <a:blip r:embed="rId3"/>
          <a:stretch>
            <a:fillRect/>
          </a:stretch>
        </p:blipFill>
        <p:spPr>
          <a:xfrm>
            <a:off x="6511424" y="2038433"/>
            <a:ext cx="4220745" cy="3623428"/>
          </a:xfrm>
          <a:prstGeom prst="rect">
            <a:avLst/>
          </a:prstGeom>
        </p:spPr>
      </p:pic>
    </p:spTree>
    <p:extLst>
      <p:ext uri="{BB962C8B-B14F-4D97-AF65-F5344CB8AC3E}">
        <p14:creationId xmlns:p14="http://schemas.microsoft.com/office/powerpoint/2010/main" val="35848529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1E3023E-0D22-489F-8B30-4E3CE8A2A3E0}"/>
              </a:ext>
            </a:extLst>
          </p:cNvPr>
          <p:cNvSpPr>
            <a:spLocks noGrp="1"/>
          </p:cNvSpPr>
          <p:nvPr>
            <p:ph type="title"/>
          </p:nvPr>
        </p:nvSpPr>
        <p:spPr/>
        <p:txBody>
          <a:bodyPr>
            <a:normAutofit fontScale="90000"/>
          </a:bodyPr>
          <a:lstStyle/>
          <a:p>
            <a:r>
              <a:rPr lang="en-US"/>
              <a:t>Evolution of a Deep Tissue Pressure Injury</a:t>
            </a:r>
            <a:br>
              <a:rPr lang="en-US"/>
            </a:br>
            <a:r>
              <a:rPr lang="en-US" sz="2800"/>
              <a:t>(continued)</a:t>
            </a:r>
            <a:endParaRPr lang="en-US"/>
          </a:p>
        </p:txBody>
      </p:sp>
      <p:pic>
        <p:nvPicPr>
          <p:cNvPr id="4" name="Content Placeholder 3">
            <a:extLst>
              <a:ext uri="{FF2B5EF4-FFF2-40B4-BE49-F238E27FC236}">
                <a16:creationId xmlns:a16="http://schemas.microsoft.com/office/drawing/2014/main" id="{CFF9D5A0-A125-ADD9-748E-07881A4594E9}"/>
              </a:ext>
            </a:extLst>
          </p:cNvPr>
          <p:cNvPicPr>
            <a:picLocks noGrp="1"/>
          </p:cNvPicPr>
          <p:nvPr>
            <p:ph idx="1"/>
          </p:nvPr>
        </p:nvPicPr>
        <p:blipFill>
          <a:blip r:embed="rId2"/>
          <a:stretch>
            <a:fillRect/>
          </a:stretch>
        </p:blipFill>
        <p:spPr>
          <a:xfrm>
            <a:off x="946919" y="1864233"/>
            <a:ext cx="4280196" cy="3542047"/>
          </a:xfrm>
          <a:prstGeom prst="rect">
            <a:avLst/>
          </a:prstGeom>
        </p:spPr>
      </p:pic>
      <p:pic>
        <p:nvPicPr>
          <p:cNvPr id="5" name="Picture 4">
            <a:extLst>
              <a:ext uri="{FF2B5EF4-FFF2-40B4-BE49-F238E27FC236}">
                <a16:creationId xmlns:a16="http://schemas.microsoft.com/office/drawing/2014/main" id="{05610F50-2B9E-9741-CD17-282EE23CD20E}"/>
              </a:ext>
            </a:extLst>
          </p:cNvPr>
          <p:cNvPicPr/>
          <p:nvPr/>
        </p:nvPicPr>
        <p:blipFill>
          <a:blip r:embed="rId3"/>
          <a:stretch>
            <a:fillRect/>
          </a:stretch>
        </p:blipFill>
        <p:spPr>
          <a:xfrm>
            <a:off x="6767119" y="1864233"/>
            <a:ext cx="4180003" cy="3660149"/>
          </a:xfrm>
          <a:prstGeom prst="rect">
            <a:avLst/>
          </a:prstGeom>
        </p:spPr>
      </p:pic>
    </p:spTree>
    <p:extLst>
      <p:ext uri="{BB962C8B-B14F-4D97-AF65-F5344CB8AC3E}">
        <p14:creationId xmlns:p14="http://schemas.microsoft.com/office/powerpoint/2010/main" val="29734291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1E3023E-0D22-489F-8B30-4E3CE8A2A3E0}"/>
              </a:ext>
            </a:extLst>
          </p:cNvPr>
          <p:cNvSpPr>
            <a:spLocks noGrp="1"/>
          </p:cNvSpPr>
          <p:nvPr>
            <p:ph type="title"/>
          </p:nvPr>
        </p:nvSpPr>
        <p:spPr/>
        <p:txBody>
          <a:bodyPr>
            <a:normAutofit fontScale="90000"/>
          </a:bodyPr>
          <a:lstStyle/>
          <a:p>
            <a:r>
              <a:rPr lang="en-US"/>
              <a:t>Evolution of a Deep Tissue Pressure Injury</a:t>
            </a:r>
            <a:br>
              <a:rPr lang="en-US"/>
            </a:br>
            <a:r>
              <a:rPr lang="en-US" sz="2800"/>
              <a:t>(continued)</a:t>
            </a:r>
            <a:endParaRPr lang="en-US"/>
          </a:p>
        </p:txBody>
      </p:sp>
      <p:pic>
        <p:nvPicPr>
          <p:cNvPr id="4" name="Content Placeholder 3">
            <a:extLst>
              <a:ext uri="{FF2B5EF4-FFF2-40B4-BE49-F238E27FC236}">
                <a16:creationId xmlns:a16="http://schemas.microsoft.com/office/drawing/2014/main" id="{DF3CB54F-9ABA-3E86-7B26-9F25171242C0}"/>
              </a:ext>
            </a:extLst>
          </p:cNvPr>
          <p:cNvPicPr>
            <a:picLocks noGrp="1"/>
          </p:cNvPicPr>
          <p:nvPr>
            <p:ph idx="1"/>
          </p:nvPr>
        </p:nvPicPr>
        <p:blipFill>
          <a:blip r:embed="rId2"/>
          <a:stretch>
            <a:fillRect/>
          </a:stretch>
        </p:blipFill>
        <p:spPr>
          <a:xfrm>
            <a:off x="626102" y="1971413"/>
            <a:ext cx="4457626" cy="3752485"/>
          </a:xfrm>
          <a:prstGeom prst="rect">
            <a:avLst/>
          </a:prstGeom>
        </p:spPr>
      </p:pic>
      <p:pic>
        <p:nvPicPr>
          <p:cNvPr id="5" name="Picture 4">
            <a:extLst>
              <a:ext uri="{FF2B5EF4-FFF2-40B4-BE49-F238E27FC236}">
                <a16:creationId xmlns:a16="http://schemas.microsoft.com/office/drawing/2014/main" id="{8C3E2EFE-2E83-046D-F82E-102ADCABA6FB}"/>
              </a:ext>
            </a:extLst>
          </p:cNvPr>
          <p:cNvPicPr/>
          <p:nvPr/>
        </p:nvPicPr>
        <p:blipFill>
          <a:blip r:embed="rId3"/>
          <a:stretch>
            <a:fillRect/>
          </a:stretch>
        </p:blipFill>
        <p:spPr>
          <a:xfrm>
            <a:off x="6614134" y="1945649"/>
            <a:ext cx="4316361" cy="3778249"/>
          </a:xfrm>
          <a:prstGeom prst="rect">
            <a:avLst/>
          </a:prstGeom>
        </p:spPr>
      </p:pic>
    </p:spTree>
    <p:extLst>
      <p:ext uri="{BB962C8B-B14F-4D97-AF65-F5344CB8AC3E}">
        <p14:creationId xmlns:p14="http://schemas.microsoft.com/office/powerpoint/2010/main" val="26555273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C510D1-3D9F-400C-8883-14B663DA97CB}"/>
              </a:ext>
            </a:extLst>
          </p:cNvPr>
          <p:cNvSpPr>
            <a:spLocks noGrp="1"/>
          </p:cNvSpPr>
          <p:nvPr>
            <p:ph idx="1"/>
          </p:nvPr>
        </p:nvSpPr>
        <p:spPr/>
        <p:txBody>
          <a:bodyPr/>
          <a:lstStyle/>
          <a:p>
            <a:r>
              <a:rPr lang="en-US" sz="2800"/>
              <a:t>Found on mucous membranes usually with a history of a medical device in use at the location of the injury. Due to the anatomy of the tissue these ulcers cannot be staged.</a:t>
            </a:r>
            <a:endParaRPr lang="en-US"/>
          </a:p>
          <a:p>
            <a:endParaRPr lang="en-US"/>
          </a:p>
        </p:txBody>
      </p:sp>
      <p:sp>
        <p:nvSpPr>
          <p:cNvPr id="3" name="Title 2">
            <a:extLst>
              <a:ext uri="{FF2B5EF4-FFF2-40B4-BE49-F238E27FC236}">
                <a16:creationId xmlns:a16="http://schemas.microsoft.com/office/drawing/2014/main" id="{D1E3023E-0D22-489F-8B30-4E3CE8A2A3E0}"/>
              </a:ext>
            </a:extLst>
          </p:cNvPr>
          <p:cNvSpPr>
            <a:spLocks noGrp="1"/>
          </p:cNvSpPr>
          <p:nvPr>
            <p:ph type="title"/>
          </p:nvPr>
        </p:nvSpPr>
        <p:spPr/>
        <p:txBody>
          <a:bodyPr/>
          <a:lstStyle/>
          <a:p>
            <a:r>
              <a:rPr lang="en-US" sz="3600" b="1"/>
              <a:t>Mucosal Membrane Pressure Injury:</a:t>
            </a:r>
            <a:endParaRPr lang="en-US"/>
          </a:p>
        </p:txBody>
      </p:sp>
      <p:pic>
        <p:nvPicPr>
          <p:cNvPr id="4" name="Content Placeholder 3">
            <a:extLst>
              <a:ext uri="{FF2B5EF4-FFF2-40B4-BE49-F238E27FC236}">
                <a16:creationId xmlns:a16="http://schemas.microsoft.com/office/drawing/2014/main" id="{9D7DA47D-0694-A80D-A26E-7B4D83C689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5314" y="2670048"/>
            <a:ext cx="4675886" cy="3506915"/>
          </a:xfrm>
          <a:prstGeom prst="rect">
            <a:avLst/>
          </a:prstGeom>
        </p:spPr>
      </p:pic>
    </p:spTree>
    <p:extLst>
      <p:ext uri="{BB962C8B-B14F-4D97-AF65-F5344CB8AC3E}">
        <p14:creationId xmlns:p14="http://schemas.microsoft.com/office/powerpoint/2010/main" val="15321671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C510D1-3D9F-400C-8883-14B663DA97CB}"/>
              </a:ext>
            </a:extLst>
          </p:cNvPr>
          <p:cNvSpPr>
            <a:spLocks noGrp="1"/>
          </p:cNvSpPr>
          <p:nvPr>
            <p:ph idx="1"/>
          </p:nvPr>
        </p:nvSpPr>
        <p:spPr>
          <a:xfrm>
            <a:off x="457938" y="1850645"/>
            <a:ext cx="3133796" cy="2802318"/>
          </a:xfrm>
        </p:spPr>
        <p:txBody>
          <a:bodyPr/>
          <a:lstStyle/>
          <a:p>
            <a:r>
              <a:rPr lang="en-US" sz="2800"/>
              <a:t>Vagina</a:t>
            </a:r>
          </a:p>
          <a:p>
            <a:r>
              <a:rPr lang="en-US" sz="2800"/>
              <a:t>Penile Meatus</a:t>
            </a:r>
          </a:p>
          <a:p>
            <a:r>
              <a:rPr lang="en-US" sz="2800"/>
              <a:t>Anus</a:t>
            </a:r>
          </a:p>
          <a:p>
            <a:r>
              <a:rPr lang="en-US" sz="2800"/>
              <a:t>Mouth </a:t>
            </a:r>
          </a:p>
          <a:p>
            <a:r>
              <a:rPr lang="en-US" sz="2800"/>
              <a:t>Nares</a:t>
            </a:r>
          </a:p>
          <a:p>
            <a:endParaRPr lang="en-US"/>
          </a:p>
        </p:txBody>
      </p:sp>
      <p:sp>
        <p:nvSpPr>
          <p:cNvPr id="3" name="Title 2">
            <a:extLst>
              <a:ext uri="{FF2B5EF4-FFF2-40B4-BE49-F238E27FC236}">
                <a16:creationId xmlns:a16="http://schemas.microsoft.com/office/drawing/2014/main" id="{D1E3023E-0D22-489F-8B30-4E3CE8A2A3E0}"/>
              </a:ext>
            </a:extLst>
          </p:cNvPr>
          <p:cNvSpPr>
            <a:spLocks noGrp="1"/>
          </p:cNvSpPr>
          <p:nvPr>
            <p:ph type="title"/>
          </p:nvPr>
        </p:nvSpPr>
        <p:spPr/>
        <p:txBody>
          <a:bodyPr/>
          <a:lstStyle/>
          <a:p>
            <a:r>
              <a:rPr lang="en-US"/>
              <a:t>Sites of Mucosal Pressure Injuries</a:t>
            </a:r>
          </a:p>
        </p:txBody>
      </p:sp>
      <p:pic>
        <p:nvPicPr>
          <p:cNvPr id="4" name="Picture 4" descr="A picture containing indoor&#10;&#10;Description automatically generated">
            <a:extLst>
              <a:ext uri="{FF2B5EF4-FFF2-40B4-BE49-F238E27FC236}">
                <a16:creationId xmlns:a16="http://schemas.microsoft.com/office/drawing/2014/main" id="{6B4C0750-C2A6-3022-B407-77016A86A3B7}"/>
              </a:ext>
            </a:extLst>
          </p:cNvPr>
          <p:cNvPicPr>
            <a:picLocks noChangeAspect="1"/>
          </p:cNvPicPr>
          <p:nvPr/>
        </p:nvPicPr>
        <p:blipFill>
          <a:blip r:embed="rId2"/>
          <a:stretch>
            <a:fillRect/>
          </a:stretch>
        </p:blipFill>
        <p:spPr>
          <a:xfrm>
            <a:off x="3897824" y="1845096"/>
            <a:ext cx="7444351" cy="3761906"/>
          </a:xfrm>
          <a:prstGeom prst="rect">
            <a:avLst/>
          </a:prstGeom>
        </p:spPr>
      </p:pic>
    </p:spTree>
    <p:extLst>
      <p:ext uri="{BB962C8B-B14F-4D97-AF65-F5344CB8AC3E}">
        <p14:creationId xmlns:p14="http://schemas.microsoft.com/office/powerpoint/2010/main" val="19656055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B497F-A833-C477-7F70-E56E740C323F}"/>
              </a:ext>
            </a:extLst>
          </p:cNvPr>
          <p:cNvSpPr>
            <a:spLocks noGrp="1"/>
          </p:cNvSpPr>
          <p:nvPr>
            <p:ph type="title"/>
          </p:nvPr>
        </p:nvSpPr>
        <p:spPr/>
        <p:txBody>
          <a:bodyPr/>
          <a:lstStyle/>
          <a:p>
            <a:r>
              <a:rPr lang="en-US">
                <a:latin typeface="Tiempos Headline Regular"/>
              </a:rPr>
              <a:t>Pressure Injury Prevention</a:t>
            </a:r>
          </a:p>
          <a:p>
            <a:endParaRPr lang="en-US"/>
          </a:p>
        </p:txBody>
      </p:sp>
      <p:sp>
        <p:nvSpPr>
          <p:cNvPr id="3" name="Text Placeholder 2">
            <a:extLst>
              <a:ext uri="{FF2B5EF4-FFF2-40B4-BE49-F238E27FC236}">
                <a16:creationId xmlns:a16="http://schemas.microsoft.com/office/drawing/2014/main" id="{A7CAC4D4-2FED-7C71-2580-348730C2780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3311232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C510D1-3D9F-400C-8883-14B663DA97CB}"/>
              </a:ext>
            </a:extLst>
          </p:cNvPr>
          <p:cNvSpPr>
            <a:spLocks noGrp="1"/>
          </p:cNvSpPr>
          <p:nvPr>
            <p:ph idx="1"/>
          </p:nvPr>
        </p:nvSpPr>
        <p:spPr/>
        <p:txBody>
          <a:bodyPr vert="horz" lIns="91440" tIns="45720" rIns="91440" bIns="45720" rtlCol="0" anchor="t">
            <a:normAutofit lnSpcReduction="10000"/>
          </a:bodyPr>
          <a:lstStyle/>
          <a:p>
            <a:pPr>
              <a:lnSpc>
                <a:spcPct val="100000"/>
              </a:lnSpc>
            </a:pPr>
            <a:r>
              <a:rPr lang="en-US" sz="1800" b="1">
                <a:latin typeface="Arial Nova" panose="020B0504020202020204" pitchFamily="34" charset="0"/>
              </a:rPr>
              <a:t>Admitted patients </a:t>
            </a:r>
            <a:r>
              <a:rPr lang="en-US" sz="1800">
                <a:latin typeface="Arial Nova" panose="020B0504020202020204" pitchFamily="34" charset="0"/>
              </a:rPr>
              <a:t>– skin assessment to be completed and documented upon admission, at each shift change and every 4 hours for patients with poor perfusion</a:t>
            </a:r>
            <a:endParaRPr lang="en-US"/>
          </a:p>
          <a:p>
            <a:pPr lvl="0">
              <a:lnSpc>
                <a:spcPct val="100000"/>
              </a:lnSpc>
            </a:pPr>
            <a:r>
              <a:rPr lang="en-US" sz="1800" b="1">
                <a:latin typeface="Arial Nova" panose="020B0504020202020204" pitchFamily="34" charset="0"/>
              </a:rPr>
              <a:t>Perioperative patients </a:t>
            </a:r>
            <a:r>
              <a:rPr lang="en-US" sz="1800">
                <a:latin typeface="Arial Nova" panose="020B0504020202020204" pitchFamily="34" charset="0"/>
              </a:rPr>
              <a:t>– skin assessment will be completed and documented pre-operatively, in the OR at the conclusion of the procedure, upon admission and prior to discharge from PACU</a:t>
            </a:r>
          </a:p>
          <a:p>
            <a:pPr lvl="0">
              <a:lnSpc>
                <a:spcPct val="100000"/>
              </a:lnSpc>
            </a:pPr>
            <a:r>
              <a:rPr lang="en-US" sz="1800" b="1">
                <a:latin typeface="Arial Nova" panose="020B0504020202020204" pitchFamily="34" charset="0"/>
              </a:rPr>
              <a:t>Patients undergoing procedure or sedation </a:t>
            </a:r>
            <a:r>
              <a:rPr lang="en-US" sz="1800">
                <a:latin typeface="Arial Nova" panose="020B0504020202020204" pitchFamily="34" charset="0"/>
              </a:rPr>
              <a:t>– skin assessment to be completed and documented pre-procedure and prior to discharge </a:t>
            </a:r>
          </a:p>
          <a:p>
            <a:pPr lvl="0"/>
            <a:r>
              <a:rPr lang="en-US" sz="1800">
                <a:latin typeface="Arial Nova" panose="020B0504020202020204" pitchFamily="34" charset="0"/>
              </a:rPr>
              <a:t>Skin assessment includes: </a:t>
            </a:r>
          </a:p>
          <a:p>
            <a:pPr lvl="1">
              <a:buFont typeface="Wingdings" panose="05000000000000000000" pitchFamily="2" charset="2"/>
              <a:buChar char="§"/>
            </a:pPr>
            <a:r>
              <a:rPr lang="en-US" sz="1800">
                <a:latin typeface="Arial Nova" panose="020B0504020202020204" pitchFamily="34" charset="0"/>
              </a:rPr>
              <a:t>Head to toe skin utilizing approved skin risk assessment tool (aka Braden)</a:t>
            </a:r>
          </a:p>
          <a:p>
            <a:pPr lvl="1">
              <a:buFont typeface="Wingdings" panose="05000000000000000000" pitchFamily="2" charset="2"/>
              <a:buChar char="§"/>
            </a:pPr>
            <a:r>
              <a:rPr lang="en-US" sz="1800">
                <a:latin typeface="Arial Nova" panose="020B0504020202020204" pitchFamily="34" charset="0"/>
              </a:rPr>
              <a:t>Assessment of areas under and surrounding devices</a:t>
            </a:r>
          </a:p>
          <a:p>
            <a:pPr lvl="2"/>
            <a:r>
              <a:rPr lang="en-US" sz="1800">
                <a:latin typeface="Arial Nova" panose="020B0504020202020204" pitchFamily="34" charset="0"/>
              </a:rPr>
              <a:t>Pulse ox probe site, skin temperature probe site, and blood pressure cuffs every 8 hours</a:t>
            </a:r>
          </a:p>
          <a:p>
            <a:pPr lvl="2"/>
            <a:r>
              <a:rPr lang="en-US" sz="1800">
                <a:latin typeface="Arial Nova" panose="020B0504020202020204" pitchFamily="34" charset="0"/>
              </a:rPr>
              <a:t>Respiratory mask/device every 4 hours</a:t>
            </a:r>
          </a:p>
          <a:p>
            <a:pPr lvl="2"/>
            <a:r>
              <a:rPr lang="en-US" sz="1800">
                <a:latin typeface="Arial Nova" panose="020B0504020202020204" pitchFamily="34" charset="0"/>
              </a:rPr>
              <a:t>Tracheostomy and tracheostomy ties every 24 hours </a:t>
            </a:r>
          </a:p>
          <a:p>
            <a:pPr lvl="2"/>
            <a:r>
              <a:rPr lang="en-US" sz="1800">
                <a:latin typeface="Arial Nova" panose="020B0504020202020204" pitchFamily="34" charset="0"/>
              </a:rPr>
              <a:t>C-collar every 24 hours</a:t>
            </a:r>
          </a:p>
          <a:p>
            <a:pPr lvl="2"/>
            <a:r>
              <a:rPr lang="en-US" sz="1800">
                <a:latin typeface="Arial Nova" panose="020B0504020202020204" pitchFamily="34" charset="0"/>
              </a:rPr>
              <a:t>Gastrostomy tube stomas with each skin assessment</a:t>
            </a:r>
          </a:p>
          <a:p>
            <a:pPr lvl="2"/>
            <a:r>
              <a:rPr lang="en-US" sz="1800">
                <a:latin typeface="Arial Nova" panose="020B0504020202020204" pitchFamily="34" charset="0"/>
              </a:rPr>
              <a:t>EEG Leads</a:t>
            </a:r>
          </a:p>
          <a:p>
            <a:endParaRPr lang="en-US"/>
          </a:p>
        </p:txBody>
      </p:sp>
      <p:sp>
        <p:nvSpPr>
          <p:cNvPr id="3" name="Title 2">
            <a:extLst>
              <a:ext uri="{FF2B5EF4-FFF2-40B4-BE49-F238E27FC236}">
                <a16:creationId xmlns:a16="http://schemas.microsoft.com/office/drawing/2014/main" id="{D1E3023E-0D22-489F-8B30-4E3CE8A2A3E0}"/>
              </a:ext>
            </a:extLst>
          </p:cNvPr>
          <p:cNvSpPr>
            <a:spLocks noGrp="1"/>
          </p:cNvSpPr>
          <p:nvPr>
            <p:ph type="title"/>
          </p:nvPr>
        </p:nvSpPr>
        <p:spPr/>
        <p:txBody>
          <a:bodyPr/>
          <a:lstStyle/>
          <a:p>
            <a:r>
              <a:rPr lang="en-US" sz="3600" b="1"/>
              <a:t>PIP Bundle – Skin Assessment </a:t>
            </a:r>
            <a:endParaRPr lang="en-US"/>
          </a:p>
        </p:txBody>
      </p:sp>
    </p:spTree>
    <p:extLst>
      <p:ext uri="{BB962C8B-B14F-4D97-AF65-F5344CB8AC3E}">
        <p14:creationId xmlns:p14="http://schemas.microsoft.com/office/powerpoint/2010/main" val="9034793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C510D1-3D9F-400C-8883-14B663DA97CB}"/>
              </a:ext>
            </a:extLst>
          </p:cNvPr>
          <p:cNvSpPr>
            <a:spLocks noGrp="1"/>
          </p:cNvSpPr>
          <p:nvPr>
            <p:ph idx="1"/>
          </p:nvPr>
        </p:nvSpPr>
        <p:spPr/>
        <p:txBody>
          <a:bodyPr/>
          <a:lstStyle/>
          <a:p>
            <a:pPr lvl="0"/>
            <a:r>
              <a:rPr lang="en-US">
                <a:latin typeface="Arial Nova" panose="020B0504020202020204" pitchFamily="34" charset="0"/>
              </a:rPr>
              <a:t>Rotate devices </a:t>
            </a:r>
            <a:r>
              <a:rPr lang="en-US" b="1">
                <a:latin typeface="Arial Nova" panose="020B0504020202020204" pitchFamily="34" charset="0"/>
              </a:rPr>
              <a:t>every 8 hours </a:t>
            </a:r>
            <a:r>
              <a:rPr lang="en-US">
                <a:latin typeface="Arial Nova" panose="020B0504020202020204" pitchFamily="34" charset="0"/>
              </a:rPr>
              <a:t>unless otherwise specified</a:t>
            </a:r>
          </a:p>
          <a:p>
            <a:pPr lvl="1">
              <a:buFont typeface="Wingdings" panose="05000000000000000000" pitchFamily="2" charset="2"/>
              <a:buChar char="§"/>
            </a:pPr>
            <a:r>
              <a:rPr lang="en-US">
                <a:latin typeface="Arial Nova" panose="020B0504020202020204" pitchFamily="34" charset="0"/>
              </a:rPr>
              <a:t>Be sure to document device rotation in Epic!</a:t>
            </a:r>
          </a:p>
          <a:p>
            <a:pPr lvl="0"/>
            <a:r>
              <a:rPr lang="en-US">
                <a:latin typeface="Arial Nova" panose="020B0504020202020204" pitchFamily="34" charset="0"/>
              </a:rPr>
              <a:t>Devices include, but are not limited to:</a:t>
            </a:r>
          </a:p>
          <a:p>
            <a:pPr lvl="1">
              <a:buFont typeface="Wingdings" panose="05000000000000000000" pitchFamily="2" charset="2"/>
              <a:buChar char="§"/>
            </a:pPr>
            <a:r>
              <a:rPr lang="en-US">
                <a:latin typeface="Arial Nova" panose="020B0504020202020204" pitchFamily="34" charset="0"/>
              </a:rPr>
              <a:t>Blood Pressure cuffs</a:t>
            </a:r>
          </a:p>
          <a:p>
            <a:pPr lvl="1">
              <a:buFont typeface="Wingdings" panose="05000000000000000000" pitchFamily="2" charset="2"/>
              <a:buChar char="§"/>
            </a:pPr>
            <a:r>
              <a:rPr lang="en-US">
                <a:latin typeface="Arial Nova" panose="020B0504020202020204" pitchFamily="34" charset="0"/>
              </a:rPr>
              <a:t>Skin Temperature probe</a:t>
            </a:r>
          </a:p>
          <a:p>
            <a:pPr lvl="1">
              <a:buFont typeface="Wingdings" panose="05000000000000000000" pitchFamily="2" charset="2"/>
              <a:buChar char="§"/>
            </a:pPr>
            <a:r>
              <a:rPr lang="en-US">
                <a:latin typeface="Arial Nova" panose="020B0504020202020204" pitchFamily="34" charset="0"/>
              </a:rPr>
              <a:t>Pulse oximetry probes</a:t>
            </a:r>
          </a:p>
          <a:p>
            <a:pPr lvl="1">
              <a:buFont typeface="Wingdings" panose="05000000000000000000" pitchFamily="2" charset="2"/>
              <a:buChar char="§"/>
            </a:pPr>
            <a:r>
              <a:rPr lang="en-US">
                <a:latin typeface="Arial Nova" panose="020B0504020202020204" pitchFamily="34" charset="0"/>
              </a:rPr>
              <a:t>Splints and orthotics as ordered </a:t>
            </a:r>
          </a:p>
          <a:p>
            <a:pPr>
              <a:buFont typeface="Wingdings" panose="05000000000000000000" pitchFamily="2" charset="2"/>
              <a:buChar char="§"/>
            </a:pPr>
            <a:r>
              <a:rPr lang="en-US">
                <a:latin typeface="Arial Nova" panose="020B0504020202020204" pitchFamily="34" charset="0"/>
              </a:rPr>
              <a:t>Special note about continuous EEG leads</a:t>
            </a:r>
          </a:p>
          <a:p>
            <a:pPr lvl="1">
              <a:buFont typeface="Wingdings" panose="05000000000000000000" pitchFamily="2" charset="2"/>
              <a:buChar char="§"/>
            </a:pPr>
            <a:r>
              <a:rPr lang="en-US">
                <a:latin typeface="Arial Nova" panose="020B0504020202020204" pitchFamily="34" charset="0"/>
              </a:rPr>
              <a:t>Unable to be rotated—EEG tech should place Mepilex Lite under leads</a:t>
            </a:r>
          </a:p>
          <a:p>
            <a:pPr lvl="1">
              <a:buFont typeface="Wingdings" panose="05000000000000000000" pitchFamily="2" charset="2"/>
              <a:buChar char="§"/>
            </a:pPr>
            <a:r>
              <a:rPr lang="en-US">
                <a:latin typeface="Arial Nova" panose="020B0504020202020204" pitchFamily="34" charset="0"/>
              </a:rPr>
              <a:t>Partnered daily assessment with EEG tech/nursing. Unwrap the patient’s head and assess skin for redness under EEG leads</a:t>
            </a:r>
          </a:p>
          <a:p>
            <a:endParaRPr lang="en-US">
              <a:latin typeface="Arial Nova" panose="020B0504020202020204" pitchFamily="34" charset="0"/>
            </a:endParaRPr>
          </a:p>
        </p:txBody>
      </p:sp>
      <p:sp>
        <p:nvSpPr>
          <p:cNvPr id="3" name="Title 2">
            <a:extLst>
              <a:ext uri="{FF2B5EF4-FFF2-40B4-BE49-F238E27FC236}">
                <a16:creationId xmlns:a16="http://schemas.microsoft.com/office/drawing/2014/main" id="{D1E3023E-0D22-489F-8B30-4E3CE8A2A3E0}"/>
              </a:ext>
            </a:extLst>
          </p:cNvPr>
          <p:cNvSpPr>
            <a:spLocks noGrp="1"/>
          </p:cNvSpPr>
          <p:nvPr>
            <p:ph type="title"/>
          </p:nvPr>
        </p:nvSpPr>
        <p:spPr/>
        <p:txBody>
          <a:bodyPr/>
          <a:lstStyle/>
          <a:p>
            <a:r>
              <a:rPr lang="en-US" sz="3600" b="1"/>
              <a:t>PIP Bundle – Device Rotation </a:t>
            </a:r>
            <a:endParaRPr lang="en-US"/>
          </a:p>
        </p:txBody>
      </p:sp>
    </p:spTree>
    <p:extLst>
      <p:ext uri="{BB962C8B-B14F-4D97-AF65-F5344CB8AC3E}">
        <p14:creationId xmlns:p14="http://schemas.microsoft.com/office/powerpoint/2010/main" val="5572540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C510D1-3D9F-400C-8883-14B663DA97CB}"/>
              </a:ext>
            </a:extLst>
          </p:cNvPr>
          <p:cNvSpPr>
            <a:spLocks noGrp="1"/>
          </p:cNvSpPr>
          <p:nvPr>
            <p:ph idx="1"/>
          </p:nvPr>
        </p:nvSpPr>
        <p:spPr/>
        <p:txBody>
          <a:bodyPr vert="horz" lIns="91440" tIns="45720" rIns="91440" bIns="45720" rtlCol="0" anchor="t">
            <a:normAutofit/>
          </a:bodyPr>
          <a:lstStyle/>
          <a:p>
            <a:pPr lvl="0"/>
            <a:r>
              <a:rPr lang="en-US" sz="2200">
                <a:latin typeface="Arial Nova" panose="020B0504020202020204" pitchFamily="34" charset="0"/>
              </a:rPr>
              <a:t>Patients with impaired mobility should be </a:t>
            </a:r>
            <a:r>
              <a:rPr lang="en-US" sz="2200" b="1">
                <a:latin typeface="Arial Nova" panose="020B0504020202020204" pitchFamily="34" charset="0"/>
              </a:rPr>
              <a:t>repositioned at least</a:t>
            </a:r>
            <a:r>
              <a:rPr lang="en-US" sz="2200">
                <a:latin typeface="Arial Nova" panose="020B0504020202020204" pitchFamily="34" charset="0"/>
              </a:rPr>
              <a:t> </a:t>
            </a:r>
            <a:r>
              <a:rPr lang="en-US" sz="2200" b="1">
                <a:latin typeface="Arial Nova" panose="020B0504020202020204" pitchFamily="34" charset="0"/>
              </a:rPr>
              <a:t>every 2 hours,</a:t>
            </a:r>
            <a:r>
              <a:rPr lang="en-US" sz="2200">
                <a:latin typeface="Arial Nova" panose="020B0504020202020204" pitchFamily="34" charset="0"/>
              </a:rPr>
              <a:t> unless clinically contraindicated </a:t>
            </a:r>
          </a:p>
          <a:p>
            <a:pPr lvl="0"/>
            <a:r>
              <a:rPr lang="en-US" sz="2200">
                <a:latin typeface="Arial Nova" panose="020B0504020202020204" pitchFamily="34" charset="0"/>
              </a:rPr>
              <a:t>Maintain head of bed (HOB) </a:t>
            </a:r>
            <a:r>
              <a:rPr lang="en-US" sz="2200" b="1">
                <a:latin typeface="Arial Nova" panose="020B0504020202020204" pitchFamily="34" charset="0"/>
              </a:rPr>
              <a:t>less than or equal to 30 degrees </a:t>
            </a:r>
            <a:r>
              <a:rPr lang="en-US" sz="2200">
                <a:latin typeface="Arial Nova" panose="020B0504020202020204" pitchFamily="34" charset="0"/>
              </a:rPr>
              <a:t>unless clinically contraindicated </a:t>
            </a:r>
          </a:p>
          <a:p>
            <a:pPr lvl="1">
              <a:buFont typeface="Wingdings" panose="05000000000000000000" pitchFamily="2" charset="2"/>
              <a:buChar char="§"/>
            </a:pPr>
            <a:r>
              <a:rPr lang="en-US" sz="1800">
                <a:latin typeface="Arial Nova" panose="020B0504020202020204" pitchFamily="34" charset="0"/>
              </a:rPr>
              <a:t>If HOB is elevated, flex and elevate knees to prevent shearing and friction unless clinically contraindicated </a:t>
            </a:r>
          </a:p>
          <a:p>
            <a:pPr lvl="0"/>
            <a:r>
              <a:rPr lang="en-US" sz="2200">
                <a:latin typeface="Arial Nova" panose="020B0504020202020204" pitchFamily="34" charset="0"/>
              </a:rPr>
              <a:t>Promote </a:t>
            </a:r>
            <a:r>
              <a:rPr lang="en-US" sz="2200" b="1">
                <a:latin typeface="Arial Nova" panose="020B0504020202020204" pitchFamily="34" charset="0"/>
              </a:rPr>
              <a:t>early mobilization </a:t>
            </a:r>
            <a:r>
              <a:rPr lang="en-US" sz="2200">
                <a:latin typeface="Arial Nova" panose="020B0504020202020204" pitchFamily="34" charset="0"/>
              </a:rPr>
              <a:t>of patients</a:t>
            </a:r>
          </a:p>
          <a:p>
            <a:pPr lvl="0"/>
            <a:r>
              <a:rPr lang="en-US" sz="2200">
                <a:latin typeface="Arial Nova" panose="020B0504020202020204" pitchFamily="34" charset="0"/>
              </a:rPr>
              <a:t>Evaluate need for </a:t>
            </a:r>
            <a:r>
              <a:rPr lang="en-US" sz="2200" b="1">
                <a:latin typeface="Arial Nova" panose="020B0504020202020204" pitchFamily="34" charset="0"/>
              </a:rPr>
              <a:t>specialty bed </a:t>
            </a:r>
            <a:r>
              <a:rPr lang="en-US" sz="2200">
                <a:latin typeface="Arial Nova" panose="020B0504020202020204" pitchFamily="34" charset="0"/>
              </a:rPr>
              <a:t>based on skin risk assessment </a:t>
            </a:r>
          </a:p>
          <a:p>
            <a:pPr lvl="0"/>
            <a:r>
              <a:rPr lang="en-US" sz="2200" b="1">
                <a:latin typeface="Arial Nova" panose="020B0504020202020204" pitchFamily="34" charset="0"/>
              </a:rPr>
              <a:t>Use pressure reduction devices </a:t>
            </a:r>
            <a:r>
              <a:rPr lang="en-US" sz="2200">
                <a:latin typeface="Arial Nova" panose="020B0504020202020204" pitchFamily="34" charset="0"/>
              </a:rPr>
              <a:t>to cushion bony prominences </a:t>
            </a:r>
          </a:p>
          <a:p>
            <a:pPr lvl="1">
              <a:buFont typeface="Wingdings" panose="05000000000000000000" pitchFamily="2" charset="2"/>
              <a:buChar char="§"/>
            </a:pPr>
            <a:r>
              <a:rPr lang="en-US" sz="2200">
                <a:latin typeface="Arial Nova" panose="020B0504020202020204" pitchFamily="34" charset="0"/>
              </a:rPr>
              <a:t>Bony prominences include ear, occiput, cervical spine, elbow, sacrum/coccyx, iliac crest/hip, heel</a:t>
            </a:r>
          </a:p>
          <a:p>
            <a:pPr lvl="0"/>
            <a:r>
              <a:rPr lang="en-US" sz="2200" b="1">
                <a:latin typeface="Arial Nova" panose="020B0504020202020204" pitchFamily="34" charset="0"/>
              </a:rPr>
              <a:t>Avoid multiple linen layers</a:t>
            </a:r>
            <a:r>
              <a:rPr lang="en-US" sz="2200">
                <a:latin typeface="Arial Nova" panose="020B0504020202020204" pitchFamily="34" charset="0"/>
              </a:rPr>
              <a:t>…do you really need multiple absorbent pads?</a:t>
            </a:r>
          </a:p>
          <a:p>
            <a:pPr marL="0" indent="0">
              <a:buNone/>
            </a:pPr>
            <a:endParaRPr lang="en-US">
              <a:latin typeface="Arial Nova" panose="020B0504020202020204" pitchFamily="34" charset="0"/>
            </a:endParaRPr>
          </a:p>
        </p:txBody>
      </p:sp>
      <p:sp>
        <p:nvSpPr>
          <p:cNvPr id="3" name="Title 2">
            <a:extLst>
              <a:ext uri="{FF2B5EF4-FFF2-40B4-BE49-F238E27FC236}">
                <a16:creationId xmlns:a16="http://schemas.microsoft.com/office/drawing/2014/main" id="{D1E3023E-0D22-489F-8B30-4E3CE8A2A3E0}"/>
              </a:ext>
            </a:extLst>
          </p:cNvPr>
          <p:cNvSpPr>
            <a:spLocks noGrp="1"/>
          </p:cNvSpPr>
          <p:nvPr>
            <p:ph type="title"/>
          </p:nvPr>
        </p:nvSpPr>
        <p:spPr/>
        <p:txBody>
          <a:bodyPr/>
          <a:lstStyle/>
          <a:p>
            <a:r>
              <a:rPr lang="en-US" sz="3600" b="1"/>
              <a:t>PIP Bundle – Positioning &amp; Appropriate Bed Surface </a:t>
            </a:r>
            <a:endParaRPr lang="en-US"/>
          </a:p>
        </p:txBody>
      </p:sp>
    </p:spTree>
    <p:extLst>
      <p:ext uri="{BB962C8B-B14F-4D97-AF65-F5344CB8AC3E}">
        <p14:creationId xmlns:p14="http://schemas.microsoft.com/office/powerpoint/2010/main" val="15083280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C510D1-3D9F-400C-8883-14B663DA97CB}"/>
              </a:ext>
            </a:extLst>
          </p:cNvPr>
          <p:cNvSpPr>
            <a:spLocks noGrp="1"/>
          </p:cNvSpPr>
          <p:nvPr>
            <p:ph idx="1"/>
          </p:nvPr>
        </p:nvSpPr>
        <p:spPr>
          <a:xfrm>
            <a:off x="522514" y="1476103"/>
            <a:ext cx="10660051" cy="4495377"/>
          </a:xfrm>
        </p:spPr>
        <p:txBody>
          <a:bodyPr vert="horz" lIns="91440" tIns="45720" rIns="91440" bIns="45720" rtlCol="0" anchor="t">
            <a:normAutofit fontScale="92500" lnSpcReduction="20000"/>
          </a:bodyPr>
          <a:lstStyle/>
          <a:p>
            <a:pPr marL="514350" indent="-514350">
              <a:buFont typeface="+mj-lt"/>
              <a:buAutoNum type="arabicPeriod"/>
            </a:pPr>
            <a:r>
              <a:rPr lang="en-US">
                <a:latin typeface="Arial Nova" panose="020B0504020202020204" pitchFamily="34" charset="0"/>
              </a:rPr>
              <a:t>Act as a resource for your unit to identify patients at high risk for developing hospital acquired pressure injuries</a:t>
            </a:r>
          </a:p>
          <a:p>
            <a:pPr marL="514350" indent="-514350">
              <a:buFont typeface="+mj-lt"/>
              <a:buAutoNum type="arabicPeriod"/>
            </a:pPr>
            <a:r>
              <a:rPr lang="en-US">
                <a:latin typeface="Arial Nova" panose="020B0504020202020204" pitchFamily="34" charset="0"/>
              </a:rPr>
              <a:t>Utilize Standards of Care to recommend pressure injury prevention strategies for patients in your unit</a:t>
            </a:r>
          </a:p>
          <a:p>
            <a:pPr marL="514350" indent="-514350">
              <a:buFont typeface="+mj-lt"/>
              <a:buAutoNum type="arabicPeriod"/>
            </a:pPr>
            <a:r>
              <a:rPr lang="en-US">
                <a:latin typeface="Arial Nova" panose="020B0504020202020204" pitchFamily="34" charset="0"/>
              </a:rPr>
              <a:t>Assist with escalating level of care</a:t>
            </a:r>
          </a:p>
          <a:p>
            <a:pPr marL="514350" indent="-514350">
              <a:buAutoNum type="arabicPeriod"/>
            </a:pPr>
            <a:r>
              <a:rPr lang="en-US">
                <a:latin typeface="Arial Nova" panose="020B0504020202020204" pitchFamily="34" charset="0"/>
              </a:rPr>
              <a:t>Ensure completion of incident report when a pressure injury is identified</a:t>
            </a:r>
          </a:p>
          <a:p>
            <a:pPr marL="514350" indent="-514350">
              <a:buAutoNum type="arabicPeriod"/>
            </a:pPr>
            <a:r>
              <a:rPr lang="en-US">
                <a:latin typeface="Arial Nova" panose="020B0504020202020204" pitchFamily="34" charset="0"/>
              </a:rPr>
              <a:t>Participate in event reviews to identify opportunities for improvement</a:t>
            </a:r>
          </a:p>
          <a:p>
            <a:pPr marL="514350" indent="-514350">
              <a:buAutoNum type="arabicPeriod"/>
            </a:pPr>
            <a:r>
              <a:rPr lang="en-US">
                <a:latin typeface="Arial Nova" panose="020B0504020202020204" pitchFamily="34" charset="0"/>
              </a:rPr>
              <a:t>Assist bedside nurse with staging pressure injury</a:t>
            </a:r>
          </a:p>
          <a:p>
            <a:pPr marL="514350" indent="-514350">
              <a:buAutoNum type="arabicPeriod"/>
            </a:pPr>
            <a:r>
              <a:rPr lang="en-US">
                <a:latin typeface="Arial Nova" panose="020B0504020202020204" pitchFamily="34" charset="0"/>
              </a:rPr>
              <a:t>Review interventions of high-risk patients during unit huddles.</a:t>
            </a:r>
          </a:p>
          <a:p>
            <a:pPr marL="514350" indent="-514350">
              <a:buAutoNum type="arabicPeriod"/>
            </a:pPr>
            <a:r>
              <a:rPr lang="en-US">
                <a:latin typeface="Arial Nova"/>
              </a:rPr>
              <a:t>NDNQI quarterly assessments</a:t>
            </a:r>
            <a:endParaRPr lang="en-US">
              <a:latin typeface="Arial Nova" panose="020B0504020202020204" pitchFamily="34" charset="0"/>
            </a:endParaRPr>
          </a:p>
        </p:txBody>
      </p:sp>
      <p:sp>
        <p:nvSpPr>
          <p:cNvPr id="3" name="Title 2">
            <a:extLst>
              <a:ext uri="{FF2B5EF4-FFF2-40B4-BE49-F238E27FC236}">
                <a16:creationId xmlns:a16="http://schemas.microsoft.com/office/drawing/2014/main" id="{D1E3023E-0D22-489F-8B30-4E3CE8A2A3E0}"/>
              </a:ext>
            </a:extLst>
          </p:cNvPr>
          <p:cNvSpPr>
            <a:spLocks noGrp="1"/>
          </p:cNvSpPr>
          <p:nvPr>
            <p:ph type="title"/>
          </p:nvPr>
        </p:nvSpPr>
        <p:spPr/>
        <p:txBody>
          <a:bodyPr>
            <a:normAutofit fontScale="90000"/>
          </a:bodyPr>
          <a:lstStyle/>
          <a:p>
            <a:r>
              <a:rPr lang="en-US" b="1">
                <a:latin typeface="Arial Nova" panose="020B0504020202020204" pitchFamily="34" charset="0"/>
              </a:rPr>
              <a:t>Unit-Based Skin Care Champions Responsibilities:</a:t>
            </a:r>
            <a:endParaRPr lang="en-US">
              <a:latin typeface="Arial Nova" panose="020B0504020202020204" pitchFamily="34" charset="0"/>
            </a:endParaRPr>
          </a:p>
        </p:txBody>
      </p:sp>
    </p:spTree>
    <p:extLst>
      <p:ext uri="{BB962C8B-B14F-4D97-AF65-F5344CB8AC3E}">
        <p14:creationId xmlns:p14="http://schemas.microsoft.com/office/powerpoint/2010/main" val="22566328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C510D1-3D9F-400C-8883-14B663DA97CB}"/>
              </a:ext>
            </a:extLst>
          </p:cNvPr>
          <p:cNvSpPr>
            <a:spLocks noGrp="1"/>
          </p:cNvSpPr>
          <p:nvPr>
            <p:ph idx="1"/>
          </p:nvPr>
        </p:nvSpPr>
        <p:spPr/>
        <p:txBody>
          <a:bodyPr/>
          <a:lstStyle/>
          <a:p>
            <a:pPr lvl="0"/>
            <a:r>
              <a:rPr lang="en-US" sz="2400">
                <a:latin typeface="Arial Nova" panose="020B0504020202020204" pitchFamily="34" charset="0"/>
              </a:rPr>
              <a:t>Barrier cream for incontinent/diapered patients</a:t>
            </a:r>
          </a:p>
          <a:p>
            <a:pPr lvl="0"/>
            <a:r>
              <a:rPr lang="en-US" sz="2400">
                <a:latin typeface="Arial Nova" panose="020B0504020202020204" pitchFamily="34" charset="0"/>
              </a:rPr>
              <a:t>Keep skin clean and dry</a:t>
            </a:r>
          </a:p>
          <a:p>
            <a:pPr lvl="0"/>
            <a:r>
              <a:rPr lang="en-US" sz="2400">
                <a:latin typeface="Arial Nova" panose="020B0504020202020204" pitchFamily="34" charset="0"/>
              </a:rPr>
              <a:t>Maintain adequate hydration</a:t>
            </a:r>
          </a:p>
          <a:p>
            <a:pPr lvl="0"/>
            <a:r>
              <a:rPr lang="en-US" sz="2400">
                <a:latin typeface="Arial Nova" panose="020B0504020202020204" pitchFamily="34" charset="0"/>
              </a:rPr>
              <a:t>Offer bedpan/urinal at frequent intervals, i.e. after meals and before bed</a:t>
            </a:r>
          </a:p>
          <a:p>
            <a:pPr lvl="0"/>
            <a:r>
              <a:rPr lang="en-US" sz="2400">
                <a:latin typeface="Arial Nova" panose="020B0504020202020204" pitchFamily="34" charset="0"/>
              </a:rPr>
              <a:t>Protective dressings when indicated</a:t>
            </a:r>
          </a:p>
          <a:p>
            <a:pPr lvl="1">
              <a:buFont typeface="Wingdings" panose="05000000000000000000" pitchFamily="2" charset="2"/>
              <a:buChar char="§"/>
            </a:pPr>
            <a:r>
              <a:rPr lang="en-US" sz="2000">
                <a:latin typeface="Arial Nova" panose="020B0504020202020204" pitchFamily="34" charset="0"/>
              </a:rPr>
              <a:t>Absorbent self-adherent bordered foam dressing (a.k.a. Mepilex Border Sacrum)</a:t>
            </a:r>
          </a:p>
          <a:p>
            <a:pPr lvl="0"/>
            <a:r>
              <a:rPr lang="en-US" sz="2400">
                <a:latin typeface="Arial Nova" panose="020B0504020202020204" pitchFamily="34" charset="0"/>
              </a:rPr>
              <a:t>Minimize risk of shear and friction</a:t>
            </a:r>
          </a:p>
          <a:p>
            <a:pPr lvl="1">
              <a:buFont typeface="Wingdings" panose="05000000000000000000" pitchFamily="2" charset="2"/>
              <a:buChar char="§"/>
            </a:pPr>
            <a:r>
              <a:rPr lang="en-US" sz="2000">
                <a:latin typeface="Arial Nova" panose="020B0504020202020204" pitchFamily="34" charset="0"/>
              </a:rPr>
              <a:t>Use patient transfer/positioning device</a:t>
            </a:r>
          </a:p>
          <a:p>
            <a:pPr lvl="1">
              <a:buFont typeface="Wingdings" panose="05000000000000000000" pitchFamily="2" charset="2"/>
              <a:buChar char="§"/>
            </a:pPr>
            <a:r>
              <a:rPr lang="en-US" sz="2000">
                <a:latin typeface="Arial Nova" panose="020B0504020202020204" pitchFamily="34" charset="0"/>
              </a:rPr>
              <a:t>Use draw sheet when repositioning to minimize shear/friction </a:t>
            </a:r>
          </a:p>
          <a:p>
            <a:endParaRPr lang="en-US">
              <a:latin typeface="Arial Nova" panose="020B0504020202020204" pitchFamily="34" charset="0"/>
            </a:endParaRPr>
          </a:p>
        </p:txBody>
      </p:sp>
      <p:sp>
        <p:nvSpPr>
          <p:cNvPr id="3" name="Title 2">
            <a:extLst>
              <a:ext uri="{FF2B5EF4-FFF2-40B4-BE49-F238E27FC236}">
                <a16:creationId xmlns:a16="http://schemas.microsoft.com/office/drawing/2014/main" id="{D1E3023E-0D22-489F-8B30-4E3CE8A2A3E0}"/>
              </a:ext>
            </a:extLst>
          </p:cNvPr>
          <p:cNvSpPr>
            <a:spLocks noGrp="1"/>
          </p:cNvSpPr>
          <p:nvPr>
            <p:ph type="title"/>
          </p:nvPr>
        </p:nvSpPr>
        <p:spPr/>
        <p:txBody>
          <a:bodyPr>
            <a:normAutofit fontScale="90000"/>
          </a:bodyPr>
          <a:lstStyle/>
          <a:p>
            <a:r>
              <a:rPr lang="en-US" sz="3600" b="1">
                <a:latin typeface="+mn-lt"/>
              </a:rPr>
              <a:t>PIP Bundle – Skin Protection/Moisture Management </a:t>
            </a:r>
            <a:endParaRPr lang="en-US"/>
          </a:p>
        </p:txBody>
      </p:sp>
    </p:spTree>
    <p:extLst>
      <p:ext uri="{BB962C8B-B14F-4D97-AF65-F5344CB8AC3E}">
        <p14:creationId xmlns:p14="http://schemas.microsoft.com/office/powerpoint/2010/main" val="34945459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1E3023E-0D22-489F-8B30-4E3CE8A2A3E0}"/>
              </a:ext>
            </a:extLst>
          </p:cNvPr>
          <p:cNvSpPr>
            <a:spLocks noGrp="1"/>
          </p:cNvSpPr>
          <p:nvPr>
            <p:ph type="title"/>
          </p:nvPr>
        </p:nvSpPr>
        <p:spPr/>
        <p:txBody>
          <a:bodyPr/>
          <a:lstStyle/>
          <a:p>
            <a:r>
              <a:rPr lang="en-US" b="1"/>
              <a:t>Prophylactic Dressing Use</a:t>
            </a:r>
            <a:endParaRPr lang="en-US"/>
          </a:p>
        </p:txBody>
      </p:sp>
      <p:sp>
        <p:nvSpPr>
          <p:cNvPr id="5" name="Content Placeholder 4">
            <a:extLst>
              <a:ext uri="{FF2B5EF4-FFF2-40B4-BE49-F238E27FC236}">
                <a16:creationId xmlns:a16="http://schemas.microsoft.com/office/drawing/2014/main" id="{183C553A-7768-8AA3-7B4A-504FEA1BF5E8}"/>
              </a:ext>
            </a:extLst>
          </p:cNvPr>
          <p:cNvSpPr>
            <a:spLocks noGrp="1"/>
          </p:cNvSpPr>
          <p:nvPr>
            <p:ph idx="1"/>
          </p:nvPr>
        </p:nvSpPr>
        <p:spPr/>
        <p:txBody>
          <a:bodyPr vert="horz" lIns="91440" tIns="45720" rIns="91440" bIns="45720" rtlCol="0" anchor="t">
            <a:normAutofit fontScale="85000" lnSpcReduction="20000"/>
          </a:bodyPr>
          <a:lstStyle/>
          <a:p>
            <a:r>
              <a:rPr lang="en-US">
                <a:latin typeface="Arial Nova"/>
              </a:rPr>
              <a:t>Level of risk determined by the total Braden QD score. </a:t>
            </a:r>
            <a:endParaRPr lang="en-US">
              <a:latin typeface="Arial Nova" panose="020B0504020202020204" pitchFamily="34" charset="0"/>
            </a:endParaRPr>
          </a:p>
          <a:p>
            <a:r>
              <a:rPr lang="en-US">
                <a:latin typeface="Arial Nova"/>
              </a:rPr>
              <a:t>A score of 13 or greater indicates patients at risk</a:t>
            </a:r>
          </a:p>
          <a:p>
            <a:pPr lvl="1"/>
            <a:r>
              <a:rPr lang="en-US">
                <a:latin typeface="Arial Nova"/>
              </a:rPr>
              <a:t>Minimize or eliminate friction and shear </a:t>
            </a:r>
            <a:endParaRPr lang="en-US">
              <a:latin typeface="Arial Nova" panose="020B0504020202020204" pitchFamily="34" charset="0"/>
            </a:endParaRPr>
          </a:p>
          <a:p>
            <a:pPr lvl="1"/>
            <a:r>
              <a:rPr lang="en-US">
                <a:latin typeface="Arial Nova"/>
              </a:rPr>
              <a:t>Minimize linen layers between patient and pressure relieving mattress/surface </a:t>
            </a:r>
            <a:endParaRPr lang="en-US">
              <a:latin typeface="Arial Nova" panose="020B0504020202020204" pitchFamily="34" charset="0"/>
            </a:endParaRPr>
          </a:p>
          <a:p>
            <a:pPr lvl="1"/>
            <a:r>
              <a:rPr lang="en-US">
                <a:latin typeface="Arial Nova"/>
              </a:rPr>
              <a:t>Minimize pressure </a:t>
            </a:r>
            <a:endParaRPr lang="en-US">
              <a:latin typeface="Arial Nova" panose="020B0504020202020204" pitchFamily="34" charset="0"/>
            </a:endParaRPr>
          </a:p>
          <a:p>
            <a:pPr lvl="2">
              <a:buFont typeface="Wingdings" panose="05000000000000000000" pitchFamily="2" charset="2"/>
              <a:buChar char="Ø"/>
            </a:pPr>
            <a:r>
              <a:rPr lang="en-US">
                <a:latin typeface="Arial Nova" panose="020B0504020202020204" pitchFamily="34" charset="0"/>
              </a:rPr>
              <a:t>Place on an appropriate therapeutic mattress or bed (does not require physician order) </a:t>
            </a:r>
          </a:p>
          <a:p>
            <a:pPr lvl="2">
              <a:buFont typeface="Wingdings" panose="05000000000000000000" pitchFamily="2" charset="2"/>
              <a:buChar char="Ø"/>
            </a:pPr>
            <a:r>
              <a:rPr lang="en-US">
                <a:latin typeface="Arial Nova" panose="020B0504020202020204" pitchFamily="34" charset="0"/>
              </a:rPr>
              <a:t>Place prophylactic dressing or device (i.e., </a:t>
            </a:r>
            <a:r>
              <a:rPr lang="en-US" err="1">
                <a:latin typeface="Arial Nova" panose="020B0504020202020204" pitchFamily="34" charset="0"/>
              </a:rPr>
              <a:t>mepilex</a:t>
            </a:r>
            <a:r>
              <a:rPr lang="en-US">
                <a:latin typeface="Arial Nova" panose="020B0504020202020204" pitchFamily="34" charset="0"/>
              </a:rPr>
              <a:t>, gel pillows) under bony prominences (occiput, sacrum, heels), when indicated </a:t>
            </a:r>
          </a:p>
          <a:p>
            <a:pPr lvl="3">
              <a:buFont typeface="Wingdings" panose="05000000000000000000" pitchFamily="2" charset="2"/>
              <a:buChar char="Ø"/>
            </a:pPr>
            <a:r>
              <a:rPr lang="en-US">
                <a:latin typeface="Arial Nova" panose="020B0504020202020204" pitchFamily="34" charset="0"/>
              </a:rPr>
              <a:t> Apply Mepilex Border to the occiput and/or sacrum to the following admitted patients: </a:t>
            </a:r>
          </a:p>
          <a:p>
            <a:pPr marL="1828800" lvl="4" indent="0">
              <a:buNone/>
            </a:pPr>
            <a:r>
              <a:rPr lang="en-US">
                <a:latin typeface="Arial Nova" panose="020B0504020202020204" pitchFamily="34" charset="0"/>
              </a:rPr>
              <a:t>o Patients on ECMO </a:t>
            </a:r>
          </a:p>
          <a:p>
            <a:pPr marL="1828800" lvl="4" indent="0">
              <a:buNone/>
            </a:pPr>
            <a:r>
              <a:rPr lang="en-US">
                <a:latin typeface="Arial Nova" panose="020B0504020202020204" pitchFamily="34" charset="0"/>
              </a:rPr>
              <a:t>o Any patient unable to be turned (or self-reposition) every 2 hours (including infants) </a:t>
            </a:r>
          </a:p>
          <a:p>
            <a:pPr marL="1828800" lvl="4" indent="0">
              <a:buNone/>
            </a:pPr>
            <a:r>
              <a:rPr lang="en-US">
                <a:latin typeface="Arial Nova" panose="020B0504020202020204" pitchFamily="34" charset="0"/>
              </a:rPr>
              <a:t>o Generalized/weeping edema </a:t>
            </a:r>
          </a:p>
          <a:p>
            <a:pPr marL="1828800" lvl="4" indent="0">
              <a:buNone/>
            </a:pPr>
            <a:r>
              <a:rPr lang="en-US">
                <a:latin typeface="Arial Nova" panose="020B0504020202020204" pitchFamily="34" charset="0"/>
              </a:rPr>
              <a:t>o Patients who have experienced a cardiac arrest during hospitalization </a:t>
            </a:r>
          </a:p>
          <a:p>
            <a:pPr marL="1828800" lvl="4" indent="0">
              <a:buNone/>
            </a:pPr>
            <a:r>
              <a:rPr lang="en-US">
                <a:latin typeface="Arial Nova" panose="020B0504020202020204" pitchFamily="34" charset="0"/>
              </a:rPr>
              <a:t>o History of pressure injury </a:t>
            </a:r>
          </a:p>
          <a:p>
            <a:pPr marL="1828800" lvl="4" indent="0">
              <a:buNone/>
            </a:pPr>
            <a:r>
              <a:rPr lang="en-US">
                <a:latin typeface="Arial Nova" panose="020B0504020202020204" pitchFamily="34" charset="0"/>
              </a:rPr>
              <a:t>o Patients &gt;1 year: </a:t>
            </a:r>
          </a:p>
          <a:p>
            <a:pPr marL="1828800" lvl="4" indent="0">
              <a:buNone/>
            </a:pPr>
            <a:r>
              <a:rPr lang="en-US">
                <a:latin typeface="Arial Nova" panose="020B0504020202020204" pitchFamily="34" charset="0"/>
              </a:rPr>
              <a:t>	▪ Mobility </a:t>
            </a:r>
            <a:r>
              <a:rPr lang="en-US" err="1">
                <a:latin typeface="Arial Nova" panose="020B0504020202020204" pitchFamily="34" charset="0"/>
              </a:rPr>
              <a:t>subscore</a:t>
            </a:r>
            <a:r>
              <a:rPr lang="en-US">
                <a:latin typeface="Arial Nova" panose="020B0504020202020204" pitchFamily="34" charset="0"/>
              </a:rPr>
              <a:t> ≥1 </a:t>
            </a:r>
          </a:p>
          <a:p>
            <a:pPr marL="1828800" lvl="4" indent="0">
              <a:buNone/>
            </a:pPr>
            <a:r>
              <a:rPr lang="en-US">
                <a:latin typeface="Arial Nova" panose="020B0504020202020204" pitchFamily="34" charset="0"/>
              </a:rPr>
              <a:t>	▪ Receiving mechanical ventilation </a:t>
            </a:r>
          </a:p>
          <a:p>
            <a:pPr marL="1828800" lvl="4" indent="0">
              <a:buNone/>
            </a:pPr>
            <a:r>
              <a:rPr lang="en-US">
                <a:latin typeface="Arial Nova" panose="020B0504020202020204" pitchFamily="34" charset="0"/>
              </a:rPr>
              <a:t>	▪ Altered sensation, including quadriplegia/paraplegia </a:t>
            </a:r>
          </a:p>
          <a:p>
            <a:pPr marL="1828800" lvl="4" indent="0">
              <a:buNone/>
            </a:pPr>
            <a:r>
              <a:rPr lang="en-US">
                <a:latin typeface="Arial Nova" panose="020B0504020202020204" pitchFamily="34" charset="0"/>
              </a:rPr>
              <a:t>o For any other patients believed to be at risk for skin breakdown</a:t>
            </a:r>
          </a:p>
        </p:txBody>
      </p:sp>
    </p:spTree>
    <p:extLst>
      <p:ext uri="{BB962C8B-B14F-4D97-AF65-F5344CB8AC3E}">
        <p14:creationId xmlns:p14="http://schemas.microsoft.com/office/powerpoint/2010/main" val="37489452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1E3023E-0D22-489F-8B30-4E3CE8A2A3E0}"/>
              </a:ext>
            </a:extLst>
          </p:cNvPr>
          <p:cNvSpPr>
            <a:spLocks noGrp="1"/>
          </p:cNvSpPr>
          <p:nvPr>
            <p:ph type="title"/>
          </p:nvPr>
        </p:nvSpPr>
        <p:spPr/>
        <p:txBody>
          <a:bodyPr/>
          <a:lstStyle/>
          <a:p>
            <a:r>
              <a:rPr lang="en-US" b="1"/>
              <a:t>Prophylactic Dressing Use</a:t>
            </a:r>
            <a:endParaRPr lang="en-US"/>
          </a:p>
        </p:txBody>
      </p:sp>
      <p:sp>
        <p:nvSpPr>
          <p:cNvPr id="5" name="Content Placeholder 4">
            <a:extLst>
              <a:ext uri="{FF2B5EF4-FFF2-40B4-BE49-F238E27FC236}">
                <a16:creationId xmlns:a16="http://schemas.microsoft.com/office/drawing/2014/main" id="{183C553A-7768-8AA3-7B4A-504FEA1BF5E8}"/>
              </a:ext>
            </a:extLst>
          </p:cNvPr>
          <p:cNvSpPr>
            <a:spLocks noGrp="1"/>
          </p:cNvSpPr>
          <p:nvPr>
            <p:ph idx="1"/>
          </p:nvPr>
        </p:nvSpPr>
        <p:spPr/>
        <p:txBody>
          <a:bodyPr vert="horz" lIns="91440" tIns="45720" rIns="91440" bIns="45720" rtlCol="0" anchor="t">
            <a:normAutofit/>
          </a:bodyPr>
          <a:lstStyle/>
          <a:p>
            <a:r>
              <a:rPr lang="en-US">
                <a:latin typeface="Arial Nova" panose="020B0504020202020204" pitchFamily="34" charset="0"/>
              </a:rPr>
              <a:t>For patients undergoing test/procedure/surgery: </a:t>
            </a:r>
          </a:p>
          <a:p>
            <a:pPr marL="457200" lvl="1" indent="0">
              <a:buNone/>
            </a:pPr>
            <a:r>
              <a:rPr lang="en-US">
                <a:latin typeface="Arial Nova"/>
              </a:rPr>
              <a:t>o </a:t>
            </a:r>
            <a:r>
              <a:rPr lang="en-US" sz="2000">
                <a:latin typeface="Arial Nova"/>
              </a:rPr>
              <a:t>For any test/procedure/surgery lasting longer than 2 hours, patients will have prophylactic Mepilex Border dressings applied. </a:t>
            </a:r>
            <a:endParaRPr lang="en-US" sz="2000">
              <a:latin typeface="Arial Nova" panose="020B0504020202020204" pitchFamily="34" charset="0"/>
            </a:endParaRPr>
          </a:p>
          <a:p>
            <a:pPr marL="457200" lvl="1" indent="0">
              <a:buNone/>
            </a:pPr>
            <a:r>
              <a:rPr lang="en-US" sz="2000">
                <a:latin typeface="Arial Nova"/>
              </a:rPr>
              <a:t>o For supine positioning, apply dressing to sacrum, occiput (if possible) and heels (if unable to be floated). </a:t>
            </a:r>
            <a:endParaRPr lang="en-US" sz="2000">
              <a:latin typeface="Arial Nova" panose="020B0504020202020204" pitchFamily="34" charset="0"/>
            </a:endParaRPr>
          </a:p>
          <a:p>
            <a:pPr marL="457200" lvl="1" indent="0">
              <a:buNone/>
            </a:pPr>
            <a:r>
              <a:rPr lang="en-US" sz="2000">
                <a:latin typeface="Arial Nova"/>
              </a:rPr>
              <a:t>o For prone positioning, apply dressings to knees, hips, chest, and any other areas of potential sustained pressure. </a:t>
            </a:r>
            <a:endParaRPr lang="en-US" sz="2000">
              <a:latin typeface="Arial Nova" panose="020B0504020202020204" pitchFamily="34" charset="0"/>
            </a:endParaRPr>
          </a:p>
          <a:p>
            <a:r>
              <a:rPr lang="en-US">
                <a:latin typeface="Arial Nova" panose="020B0504020202020204" pitchFamily="34" charset="0"/>
              </a:rPr>
              <a:t> Change prophylactic dressing every 3 days, or sooner if loose/soiled. Assess under dressing each shift by peeling edge of dressing to visualize skin. The same dressing can be re-adhered after assessment.</a:t>
            </a:r>
          </a:p>
        </p:txBody>
      </p:sp>
    </p:spTree>
    <p:extLst>
      <p:ext uri="{BB962C8B-B14F-4D97-AF65-F5344CB8AC3E}">
        <p14:creationId xmlns:p14="http://schemas.microsoft.com/office/powerpoint/2010/main" val="17875623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C510D1-3D9F-400C-8883-14B663DA97CB}"/>
              </a:ext>
            </a:extLst>
          </p:cNvPr>
          <p:cNvSpPr>
            <a:spLocks noGrp="1"/>
          </p:cNvSpPr>
          <p:nvPr>
            <p:ph idx="1"/>
          </p:nvPr>
        </p:nvSpPr>
        <p:spPr/>
        <p:txBody>
          <a:bodyPr/>
          <a:lstStyle/>
          <a:p>
            <a:r>
              <a:rPr lang="en-US">
                <a:latin typeface="Arial Nova" panose="020B0504020202020204" pitchFamily="34" charset="0"/>
              </a:rPr>
              <a:t>Promote the PIP bundle on your unit</a:t>
            </a:r>
          </a:p>
          <a:p>
            <a:r>
              <a:rPr lang="en-US">
                <a:latin typeface="Arial Nova" panose="020B0504020202020204" pitchFamily="34" charset="0"/>
              </a:rPr>
              <a:t>Device rotation</a:t>
            </a:r>
          </a:p>
          <a:p>
            <a:pPr lvl="1"/>
            <a:r>
              <a:rPr lang="en-US">
                <a:latin typeface="Arial Nova" panose="020B0504020202020204" pitchFamily="34" charset="0"/>
              </a:rPr>
              <a:t>Promote rotation of devices at least at the required intervals</a:t>
            </a:r>
          </a:p>
          <a:p>
            <a:pPr lvl="1"/>
            <a:r>
              <a:rPr lang="en-US">
                <a:latin typeface="Arial Nova" panose="020B0504020202020204" pitchFamily="34" charset="0"/>
              </a:rPr>
              <a:t>Document location of pulse ox probe and BP cuff </a:t>
            </a:r>
          </a:p>
          <a:p>
            <a:r>
              <a:rPr lang="en-US">
                <a:latin typeface="Arial Nova" panose="020B0504020202020204" pitchFamily="34" charset="0"/>
              </a:rPr>
              <a:t>Positioning/Pressure off-loading</a:t>
            </a:r>
          </a:p>
          <a:p>
            <a:pPr lvl="1"/>
            <a:r>
              <a:rPr lang="en-US">
                <a:latin typeface="Arial Nova" panose="020B0504020202020204" pitchFamily="34" charset="0"/>
              </a:rPr>
              <a:t>Encourage patients to </a:t>
            </a:r>
            <a:r>
              <a:rPr lang="en-US" b="1">
                <a:latin typeface="Arial Nova" panose="020B0504020202020204" pitchFamily="34" charset="0"/>
              </a:rPr>
              <a:t>reposition frequently</a:t>
            </a:r>
          </a:p>
          <a:p>
            <a:pPr lvl="1"/>
            <a:r>
              <a:rPr lang="en-US">
                <a:latin typeface="Arial Nova" panose="020B0504020202020204" pitchFamily="34" charset="0"/>
              </a:rPr>
              <a:t>For patients with impaired mobility, </a:t>
            </a:r>
            <a:r>
              <a:rPr lang="en-US" b="1">
                <a:latin typeface="Arial Nova" panose="020B0504020202020204" pitchFamily="34" charset="0"/>
              </a:rPr>
              <a:t>turn at least q2h</a:t>
            </a:r>
          </a:p>
          <a:p>
            <a:pPr lvl="1"/>
            <a:r>
              <a:rPr lang="en-US">
                <a:latin typeface="Arial Nova" panose="020B0504020202020204" pitchFamily="34" charset="0"/>
              </a:rPr>
              <a:t>Float heels off bed by placing pillows </a:t>
            </a:r>
            <a:r>
              <a:rPr lang="en-US" b="1">
                <a:latin typeface="Arial Nova" panose="020B0504020202020204" pitchFamily="34" charset="0"/>
              </a:rPr>
              <a:t>under the calves</a:t>
            </a:r>
          </a:p>
          <a:p>
            <a:pPr lvl="1"/>
            <a:r>
              <a:rPr lang="en-US" b="1">
                <a:latin typeface="Arial Nova" panose="020B0504020202020204" pitchFamily="34" charset="0"/>
              </a:rPr>
              <a:t>Gel pads </a:t>
            </a:r>
            <a:r>
              <a:rPr lang="en-US">
                <a:latin typeface="Arial Nova" panose="020B0504020202020204" pitchFamily="34" charset="0"/>
              </a:rPr>
              <a:t>for bony prominences</a:t>
            </a:r>
          </a:p>
          <a:p>
            <a:pPr lvl="1"/>
            <a:r>
              <a:rPr lang="en-US">
                <a:latin typeface="Arial Nova" panose="020B0504020202020204" pitchFamily="34" charset="0"/>
              </a:rPr>
              <a:t>Frequent repositioning for patients in wheelchairs </a:t>
            </a:r>
          </a:p>
          <a:p>
            <a:pPr lvl="1"/>
            <a:r>
              <a:rPr lang="en-US">
                <a:latin typeface="Arial Nova" panose="020B0504020202020204" pitchFamily="34" charset="0"/>
              </a:rPr>
              <a:t>Promote the use of </a:t>
            </a:r>
            <a:r>
              <a:rPr lang="en-US" b="1">
                <a:latin typeface="Arial Nova" panose="020B0504020202020204" pitchFamily="34" charset="0"/>
              </a:rPr>
              <a:t>Prophylactic dressings</a:t>
            </a:r>
            <a:endParaRPr lang="en-US">
              <a:latin typeface="Arial Nova" panose="020B0504020202020204" pitchFamily="34" charset="0"/>
            </a:endParaRPr>
          </a:p>
          <a:p>
            <a:endParaRPr lang="en-US">
              <a:latin typeface="Arial Nova" panose="020B0504020202020204" pitchFamily="34" charset="0"/>
            </a:endParaRPr>
          </a:p>
        </p:txBody>
      </p:sp>
      <p:sp>
        <p:nvSpPr>
          <p:cNvPr id="3" name="Title 2">
            <a:extLst>
              <a:ext uri="{FF2B5EF4-FFF2-40B4-BE49-F238E27FC236}">
                <a16:creationId xmlns:a16="http://schemas.microsoft.com/office/drawing/2014/main" id="{D1E3023E-0D22-489F-8B30-4E3CE8A2A3E0}"/>
              </a:ext>
            </a:extLst>
          </p:cNvPr>
          <p:cNvSpPr>
            <a:spLocks noGrp="1"/>
          </p:cNvSpPr>
          <p:nvPr>
            <p:ph type="title"/>
          </p:nvPr>
        </p:nvSpPr>
        <p:spPr/>
        <p:txBody>
          <a:bodyPr/>
          <a:lstStyle/>
          <a:p>
            <a:r>
              <a:rPr lang="en-US" b="1">
                <a:latin typeface="+mn-lt"/>
              </a:rPr>
              <a:t>How Can You Help?</a:t>
            </a:r>
            <a:endParaRPr lang="en-US"/>
          </a:p>
        </p:txBody>
      </p:sp>
    </p:spTree>
    <p:extLst>
      <p:ext uri="{BB962C8B-B14F-4D97-AF65-F5344CB8AC3E}">
        <p14:creationId xmlns:p14="http://schemas.microsoft.com/office/powerpoint/2010/main" val="28085223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C510D1-3D9F-400C-8883-14B663DA97CB}"/>
              </a:ext>
            </a:extLst>
          </p:cNvPr>
          <p:cNvSpPr>
            <a:spLocks noGrp="1"/>
          </p:cNvSpPr>
          <p:nvPr>
            <p:ph idx="1"/>
          </p:nvPr>
        </p:nvSpPr>
        <p:spPr/>
        <p:txBody>
          <a:bodyPr vert="horz" lIns="91440" tIns="45720" rIns="91440" bIns="45720" rtlCol="0" anchor="t">
            <a:normAutofit fontScale="92500" lnSpcReduction="20000"/>
          </a:bodyPr>
          <a:lstStyle/>
          <a:p>
            <a:r>
              <a:rPr lang="en-US" b="1">
                <a:latin typeface="Arial Nova"/>
              </a:rPr>
              <a:t>Our Hospital Beds</a:t>
            </a:r>
            <a:endParaRPr lang="en-US">
              <a:latin typeface="Arial Nova"/>
            </a:endParaRPr>
          </a:p>
          <a:p>
            <a:pPr lvl="1"/>
            <a:r>
              <a:rPr lang="en-US">
                <a:latin typeface="Arial Nova"/>
              </a:rPr>
              <a:t>Pressure Redistribution</a:t>
            </a:r>
          </a:p>
          <a:p>
            <a:r>
              <a:rPr lang="en-US" b="1">
                <a:latin typeface="Arial Nova" panose="020B0504020202020204" pitchFamily="34" charset="0"/>
              </a:rPr>
              <a:t>Stryker </a:t>
            </a:r>
            <a:r>
              <a:rPr lang="en-US">
                <a:latin typeface="Arial Nova" panose="020B0504020202020204" pitchFamily="34" charset="0"/>
              </a:rPr>
              <a:t>(text “Bed Request”)</a:t>
            </a:r>
          </a:p>
          <a:p>
            <a:pPr lvl="1"/>
            <a:r>
              <a:rPr lang="en-US">
                <a:latin typeface="Arial Nova" panose="020B0504020202020204" pitchFamily="34" charset="0"/>
              </a:rPr>
              <a:t>Low Air Loss</a:t>
            </a:r>
          </a:p>
          <a:p>
            <a:pPr lvl="1"/>
            <a:r>
              <a:rPr lang="en-US">
                <a:latin typeface="Arial Nova" panose="020B0504020202020204" pitchFamily="34" charset="0"/>
              </a:rPr>
              <a:t>Alternating Air</a:t>
            </a:r>
          </a:p>
          <a:p>
            <a:pPr lvl="1"/>
            <a:r>
              <a:rPr lang="en-US">
                <a:latin typeface="Arial Nova" panose="020B0504020202020204" pitchFamily="34" charset="0"/>
              </a:rPr>
              <a:t>Microclimate</a:t>
            </a:r>
          </a:p>
          <a:p>
            <a:pPr lvl="1"/>
            <a:r>
              <a:rPr lang="en-US">
                <a:latin typeface="Arial Nova" panose="020B0504020202020204" pitchFamily="34" charset="0"/>
              </a:rPr>
              <a:t>Scale</a:t>
            </a:r>
          </a:p>
          <a:p>
            <a:pPr lvl="1"/>
            <a:r>
              <a:rPr lang="en-US">
                <a:latin typeface="Arial Nova" panose="020B0504020202020204" pitchFamily="34" charset="0"/>
              </a:rPr>
              <a:t>Turn Assist</a:t>
            </a:r>
          </a:p>
          <a:p>
            <a:r>
              <a:rPr lang="en-US" b="1">
                <a:latin typeface="Arial Nova"/>
              </a:rPr>
              <a:t>P-500 </a:t>
            </a:r>
            <a:r>
              <a:rPr lang="en-US">
                <a:latin typeface="Arial Nova"/>
              </a:rPr>
              <a:t>(text “Equip Tech”)</a:t>
            </a:r>
          </a:p>
          <a:p>
            <a:pPr lvl="1"/>
            <a:r>
              <a:rPr lang="en-US">
                <a:latin typeface="Arial Nova" panose="020B0504020202020204" pitchFamily="34" charset="0"/>
              </a:rPr>
              <a:t>Low Air Loss</a:t>
            </a:r>
          </a:p>
          <a:p>
            <a:pPr lvl="1"/>
            <a:r>
              <a:rPr lang="en-US">
                <a:latin typeface="Arial Nova" panose="020B0504020202020204" pitchFamily="34" charset="0"/>
              </a:rPr>
              <a:t>Alternating Air</a:t>
            </a:r>
          </a:p>
          <a:p>
            <a:pPr lvl="1"/>
            <a:r>
              <a:rPr lang="en-US">
                <a:latin typeface="Arial Nova" panose="020B0504020202020204" pitchFamily="34" charset="0"/>
              </a:rPr>
              <a:t>Microclimate</a:t>
            </a:r>
          </a:p>
          <a:p>
            <a:r>
              <a:rPr lang="en-US" b="1">
                <a:latin typeface="Arial Nova"/>
              </a:rPr>
              <a:t>Dolphin Mattress</a:t>
            </a:r>
            <a:r>
              <a:rPr lang="en-US">
                <a:latin typeface="Arial Nova"/>
              </a:rPr>
              <a:t> Air Immersion – No pressure (text “Equip Tech”)</a:t>
            </a:r>
          </a:p>
          <a:p>
            <a:endParaRPr lang="en-US">
              <a:latin typeface="Arial Nova" panose="020B0504020202020204" pitchFamily="34" charset="0"/>
            </a:endParaRPr>
          </a:p>
        </p:txBody>
      </p:sp>
      <p:sp>
        <p:nvSpPr>
          <p:cNvPr id="3" name="Title 2">
            <a:extLst>
              <a:ext uri="{FF2B5EF4-FFF2-40B4-BE49-F238E27FC236}">
                <a16:creationId xmlns:a16="http://schemas.microsoft.com/office/drawing/2014/main" id="{D1E3023E-0D22-489F-8B30-4E3CE8A2A3E0}"/>
              </a:ext>
            </a:extLst>
          </p:cNvPr>
          <p:cNvSpPr>
            <a:spLocks noGrp="1"/>
          </p:cNvSpPr>
          <p:nvPr>
            <p:ph type="title"/>
          </p:nvPr>
        </p:nvSpPr>
        <p:spPr/>
        <p:txBody>
          <a:bodyPr/>
          <a:lstStyle/>
          <a:p>
            <a:r>
              <a:rPr lang="en-US" b="1">
                <a:latin typeface="+mn-lt"/>
              </a:rPr>
              <a:t>How Can You Help?</a:t>
            </a:r>
            <a:endParaRPr lang="en-US"/>
          </a:p>
        </p:txBody>
      </p:sp>
      <p:sp>
        <p:nvSpPr>
          <p:cNvPr id="4" name="TextBox 3">
            <a:extLst>
              <a:ext uri="{FF2B5EF4-FFF2-40B4-BE49-F238E27FC236}">
                <a16:creationId xmlns:a16="http://schemas.microsoft.com/office/drawing/2014/main" id="{192CE7CC-509C-4696-CB47-9BC025E822A8}"/>
              </a:ext>
            </a:extLst>
          </p:cNvPr>
          <p:cNvSpPr txBox="1"/>
          <p:nvPr/>
        </p:nvSpPr>
        <p:spPr>
          <a:xfrm>
            <a:off x="6515974" y="2663429"/>
            <a:ext cx="4960216" cy="1477328"/>
          </a:xfrm>
          <a:prstGeom prst="rect">
            <a:avLst/>
          </a:prstGeom>
          <a:noFill/>
          <a:ln>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r>
              <a:rPr lang="en-US" sz="2400" b="1" kern="1200">
                <a:solidFill>
                  <a:schemeClr val="accent6"/>
                </a:solidFill>
                <a:latin typeface="Calibri"/>
                <a:ea typeface="+mn-ea"/>
                <a:cs typeface="+mn-cs"/>
              </a:rPr>
              <a:t>Specialty beds are never a substitute for turning patients</a:t>
            </a:r>
          </a:p>
          <a:p>
            <a:pPr algn="l" rtl="0"/>
            <a:endParaRPr lang="en-US"/>
          </a:p>
          <a:p>
            <a:pPr algn="l" rtl="0"/>
            <a:r>
              <a:rPr lang="en-US" sz="2400" b="1" kern="1200">
                <a:solidFill>
                  <a:schemeClr val="accent6"/>
                </a:solidFill>
                <a:latin typeface="Calibri"/>
                <a:ea typeface="+mn-ea"/>
                <a:cs typeface="+mn-cs"/>
              </a:rPr>
              <a:t>Continue turn schedule</a:t>
            </a:r>
            <a:endParaRPr lang="en-US"/>
          </a:p>
        </p:txBody>
      </p:sp>
    </p:spTree>
    <p:extLst>
      <p:ext uri="{BB962C8B-B14F-4D97-AF65-F5344CB8AC3E}">
        <p14:creationId xmlns:p14="http://schemas.microsoft.com/office/powerpoint/2010/main" val="41454262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442A3-73B1-50B3-2F10-B816B88E41DF}"/>
              </a:ext>
            </a:extLst>
          </p:cNvPr>
          <p:cNvSpPr>
            <a:spLocks noGrp="1"/>
          </p:cNvSpPr>
          <p:nvPr>
            <p:ph type="title"/>
          </p:nvPr>
        </p:nvSpPr>
        <p:spPr/>
        <p:txBody>
          <a:bodyPr/>
          <a:lstStyle/>
          <a:p>
            <a:pPr algn="ctr"/>
            <a:r>
              <a:rPr lang="en-US">
                <a:latin typeface="Tiempos Headline Regular"/>
              </a:rPr>
              <a:t>Treatment Options</a:t>
            </a:r>
          </a:p>
          <a:p>
            <a:endParaRPr lang="en-US"/>
          </a:p>
        </p:txBody>
      </p:sp>
      <p:sp>
        <p:nvSpPr>
          <p:cNvPr id="3" name="Text Placeholder 2">
            <a:extLst>
              <a:ext uri="{FF2B5EF4-FFF2-40B4-BE49-F238E27FC236}">
                <a16:creationId xmlns:a16="http://schemas.microsoft.com/office/drawing/2014/main" id="{DC8D3247-9AFA-2155-98E5-5A6006A2BDD1}"/>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8647031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1E3023E-0D22-489F-8B30-4E3CE8A2A3E0}"/>
              </a:ext>
            </a:extLst>
          </p:cNvPr>
          <p:cNvSpPr>
            <a:spLocks noGrp="1"/>
          </p:cNvSpPr>
          <p:nvPr>
            <p:ph type="title"/>
          </p:nvPr>
        </p:nvSpPr>
        <p:spPr/>
        <p:txBody>
          <a:bodyPr/>
          <a:lstStyle/>
          <a:p>
            <a:r>
              <a:rPr lang="en-US" b="1"/>
              <a:t>Wound Dressings </a:t>
            </a:r>
            <a:endParaRPr lang="en-US"/>
          </a:p>
        </p:txBody>
      </p:sp>
      <p:pic>
        <p:nvPicPr>
          <p:cNvPr id="4" name="Content Placeholder 3">
            <a:extLst>
              <a:ext uri="{FF2B5EF4-FFF2-40B4-BE49-F238E27FC236}">
                <a16:creationId xmlns:a16="http://schemas.microsoft.com/office/drawing/2014/main" id="{B18350DE-47E5-39C8-933C-03C7188CFFB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3228" y="1374086"/>
            <a:ext cx="2144684" cy="1608513"/>
          </a:xfrm>
          <a:prstGeom prst="rect">
            <a:avLst/>
          </a:prstGeom>
        </p:spPr>
      </p:pic>
      <p:pic>
        <p:nvPicPr>
          <p:cNvPr id="5" name="Picture 4">
            <a:extLst>
              <a:ext uri="{FF2B5EF4-FFF2-40B4-BE49-F238E27FC236}">
                <a16:creationId xmlns:a16="http://schemas.microsoft.com/office/drawing/2014/main" id="{02368710-0502-CF2E-0968-8E51E895C4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235" y="3216585"/>
            <a:ext cx="2146433" cy="1609824"/>
          </a:xfrm>
          <a:prstGeom prst="rect">
            <a:avLst/>
          </a:prstGeom>
        </p:spPr>
      </p:pic>
      <p:pic>
        <p:nvPicPr>
          <p:cNvPr id="6" name="Picture 5">
            <a:extLst>
              <a:ext uri="{FF2B5EF4-FFF2-40B4-BE49-F238E27FC236}">
                <a16:creationId xmlns:a16="http://schemas.microsoft.com/office/drawing/2014/main" id="{E3026207-5B8A-5176-DA5A-E5A406AB45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479" y="4987621"/>
            <a:ext cx="2146433" cy="1609825"/>
          </a:xfrm>
          <a:prstGeom prst="rect">
            <a:avLst/>
          </a:prstGeom>
        </p:spPr>
      </p:pic>
      <p:sp>
        <p:nvSpPr>
          <p:cNvPr id="10" name="TextBox 9">
            <a:extLst>
              <a:ext uri="{FF2B5EF4-FFF2-40B4-BE49-F238E27FC236}">
                <a16:creationId xmlns:a16="http://schemas.microsoft.com/office/drawing/2014/main" id="{57B42B7F-B040-349E-56B9-06ACD99216CD}"/>
              </a:ext>
            </a:extLst>
          </p:cNvPr>
          <p:cNvSpPr txBox="1"/>
          <p:nvPr/>
        </p:nvSpPr>
        <p:spPr>
          <a:xfrm>
            <a:off x="2842461" y="3620475"/>
            <a:ext cx="6118058" cy="923330"/>
          </a:xfrm>
          <a:prstGeom prst="rect">
            <a:avLst/>
          </a:prstGeom>
          <a:noFill/>
        </p:spPr>
        <p:txBody>
          <a:bodyPr wrap="square">
            <a:spAutoFit/>
          </a:bodyPr>
          <a:lstStyle/>
          <a:p>
            <a:r>
              <a:rPr lang="en-US" sz="1800" b="1"/>
              <a:t>Composites</a:t>
            </a:r>
            <a:r>
              <a:rPr lang="en-US" sz="1800"/>
              <a:t>: Combination of 2 or more physically distinct products manufactured as a single dressing.  </a:t>
            </a:r>
          </a:p>
          <a:p>
            <a:pPr lvl="1"/>
            <a:r>
              <a:rPr lang="en-US"/>
              <a:t>Ex</a:t>
            </a:r>
            <a:r>
              <a:rPr lang="en-US" b="1">
                <a:solidFill>
                  <a:srgbClr val="0070C0"/>
                </a:solidFill>
              </a:rPr>
              <a:t>. </a:t>
            </a:r>
            <a:r>
              <a:rPr lang="en-US">
                <a:solidFill>
                  <a:srgbClr val="29BAD7"/>
                </a:solidFill>
              </a:rPr>
              <a:t>Mepilex Border, </a:t>
            </a:r>
            <a:r>
              <a:rPr lang="en-US" err="1">
                <a:solidFill>
                  <a:srgbClr val="29BAD7"/>
                </a:solidFill>
              </a:rPr>
              <a:t>Medipore</a:t>
            </a:r>
            <a:r>
              <a:rPr lang="en-US">
                <a:solidFill>
                  <a:srgbClr val="29BAD7"/>
                </a:solidFill>
              </a:rPr>
              <a:t> </a:t>
            </a:r>
            <a:r>
              <a:rPr lang="en-US"/>
              <a:t>dressing, </a:t>
            </a:r>
            <a:r>
              <a:rPr lang="en-US" err="1"/>
              <a:t>Bandaid</a:t>
            </a:r>
            <a:endParaRPr lang="en-US"/>
          </a:p>
        </p:txBody>
      </p:sp>
      <p:sp>
        <p:nvSpPr>
          <p:cNvPr id="12" name="TextBox 11">
            <a:extLst>
              <a:ext uri="{FF2B5EF4-FFF2-40B4-BE49-F238E27FC236}">
                <a16:creationId xmlns:a16="http://schemas.microsoft.com/office/drawing/2014/main" id="{C4BFE5F0-4167-B404-7C6A-F41B37B4DADE}"/>
              </a:ext>
            </a:extLst>
          </p:cNvPr>
          <p:cNvSpPr txBox="1"/>
          <p:nvPr/>
        </p:nvSpPr>
        <p:spPr>
          <a:xfrm>
            <a:off x="2842461" y="1918622"/>
            <a:ext cx="6118058" cy="1200329"/>
          </a:xfrm>
          <a:prstGeom prst="rect">
            <a:avLst/>
          </a:prstGeom>
          <a:noFill/>
        </p:spPr>
        <p:txBody>
          <a:bodyPr wrap="square">
            <a:spAutoFit/>
          </a:bodyPr>
          <a:lstStyle/>
          <a:p>
            <a:r>
              <a:rPr lang="en-US" sz="1800" b="1" err="1"/>
              <a:t>Hydrofiber</a:t>
            </a:r>
            <a:r>
              <a:rPr lang="en-US" sz="1800"/>
              <a:t>: Designed to absorb moderate to large amount of drainage. Moldable, absorptive available with silver. </a:t>
            </a:r>
            <a:endParaRPr lang="en-US"/>
          </a:p>
          <a:p>
            <a:pPr lvl="1"/>
            <a:r>
              <a:rPr lang="en-US"/>
              <a:t>Ex., </a:t>
            </a:r>
            <a:r>
              <a:rPr lang="en-US" err="1">
                <a:solidFill>
                  <a:srgbClr val="29BAD7"/>
                </a:solidFill>
              </a:rPr>
              <a:t>Aquacel</a:t>
            </a:r>
            <a:r>
              <a:rPr lang="en-US">
                <a:solidFill>
                  <a:srgbClr val="29BAD7"/>
                </a:solidFill>
              </a:rPr>
              <a:t>, </a:t>
            </a:r>
            <a:r>
              <a:rPr lang="en-US" err="1">
                <a:solidFill>
                  <a:srgbClr val="29BAD7"/>
                </a:solidFill>
              </a:rPr>
              <a:t>Aquacel</a:t>
            </a:r>
            <a:r>
              <a:rPr lang="en-US">
                <a:solidFill>
                  <a:srgbClr val="29BAD7"/>
                </a:solidFill>
              </a:rPr>
              <a:t> Ag</a:t>
            </a:r>
            <a:endParaRPr lang="en-US"/>
          </a:p>
        </p:txBody>
      </p:sp>
      <p:sp>
        <p:nvSpPr>
          <p:cNvPr id="14" name="TextBox 13">
            <a:extLst>
              <a:ext uri="{FF2B5EF4-FFF2-40B4-BE49-F238E27FC236}">
                <a16:creationId xmlns:a16="http://schemas.microsoft.com/office/drawing/2014/main" id="{2CE52329-FD6E-F26A-A8AB-4636631F2FE7}"/>
              </a:ext>
            </a:extLst>
          </p:cNvPr>
          <p:cNvSpPr txBox="1"/>
          <p:nvPr/>
        </p:nvSpPr>
        <p:spPr>
          <a:xfrm>
            <a:off x="2842461" y="5223256"/>
            <a:ext cx="6118058" cy="1200329"/>
          </a:xfrm>
          <a:prstGeom prst="rect">
            <a:avLst/>
          </a:prstGeom>
          <a:noFill/>
        </p:spPr>
        <p:txBody>
          <a:bodyPr wrap="square">
            <a:spAutoFit/>
          </a:bodyPr>
          <a:lstStyle/>
          <a:p>
            <a:r>
              <a:rPr lang="en-US" sz="1800" b="1"/>
              <a:t>Hydrocolloids: </a:t>
            </a:r>
            <a:r>
              <a:rPr lang="en-US" sz="1800"/>
              <a:t>Contain hydrophilic colloidal particles in an adhesive compound laminated onto a flexible water-resistant outer layer. </a:t>
            </a:r>
          </a:p>
          <a:p>
            <a:pPr lvl="1"/>
            <a:r>
              <a:rPr lang="en-US"/>
              <a:t>Ex. </a:t>
            </a:r>
            <a:r>
              <a:rPr lang="en-US" err="1">
                <a:solidFill>
                  <a:srgbClr val="29BAD7"/>
                </a:solidFill>
              </a:rPr>
              <a:t>Duoderm</a:t>
            </a:r>
            <a:r>
              <a:rPr lang="en-US">
                <a:solidFill>
                  <a:srgbClr val="29BAD7"/>
                </a:solidFill>
              </a:rPr>
              <a:t> and </a:t>
            </a:r>
            <a:r>
              <a:rPr lang="en-US" err="1">
                <a:solidFill>
                  <a:srgbClr val="29BAD7"/>
                </a:solidFill>
              </a:rPr>
              <a:t>Duoderm</a:t>
            </a:r>
            <a:r>
              <a:rPr lang="en-US">
                <a:solidFill>
                  <a:srgbClr val="29BAD7"/>
                </a:solidFill>
              </a:rPr>
              <a:t> Extra Thin</a:t>
            </a:r>
            <a:endParaRPr lang="en-US" b="1"/>
          </a:p>
        </p:txBody>
      </p:sp>
    </p:spTree>
    <p:extLst>
      <p:ext uri="{BB962C8B-B14F-4D97-AF65-F5344CB8AC3E}">
        <p14:creationId xmlns:p14="http://schemas.microsoft.com/office/powerpoint/2010/main" val="41687154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1E3023E-0D22-489F-8B30-4E3CE8A2A3E0}"/>
              </a:ext>
            </a:extLst>
          </p:cNvPr>
          <p:cNvSpPr>
            <a:spLocks noGrp="1"/>
          </p:cNvSpPr>
          <p:nvPr>
            <p:ph type="title"/>
          </p:nvPr>
        </p:nvSpPr>
        <p:spPr/>
        <p:txBody>
          <a:bodyPr/>
          <a:lstStyle/>
          <a:p>
            <a:r>
              <a:rPr lang="en-US" b="1"/>
              <a:t>Wound Dressings </a:t>
            </a:r>
            <a:endParaRPr lang="en-US"/>
          </a:p>
        </p:txBody>
      </p:sp>
      <p:pic>
        <p:nvPicPr>
          <p:cNvPr id="4" name="id-921AC809-9717-4680-AC33-79306E2EC83A" descr="Image.jpeg">
            <a:extLst>
              <a:ext uri="{FF2B5EF4-FFF2-40B4-BE49-F238E27FC236}">
                <a16:creationId xmlns:a16="http://schemas.microsoft.com/office/drawing/2014/main" id="{B9EE3D1F-D72C-A627-309C-C90A810720F0}"/>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28267" y="1492543"/>
            <a:ext cx="2888673"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68781234-75DE-E25A-BDE9-F230D163BF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8267" y="4198555"/>
            <a:ext cx="3048001" cy="2286001"/>
          </a:xfrm>
          <a:prstGeom prst="rect">
            <a:avLst/>
          </a:prstGeom>
        </p:spPr>
      </p:pic>
      <p:sp>
        <p:nvSpPr>
          <p:cNvPr id="7" name="TextBox 6">
            <a:extLst>
              <a:ext uri="{FF2B5EF4-FFF2-40B4-BE49-F238E27FC236}">
                <a16:creationId xmlns:a16="http://schemas.microsoft.com/office/drawing/2014/main" id="{62C86FB5-2854-7724-1342-CE1A75600031}"/>
              </a:ext>
            </a:extLst>
          </p:cNvPr>
          <p:cNvSpPr txBox="1"/>
          <p:nvPr/>
        </p:nvSpPr>
        <p:spPr>
          <a:xfrm>
            <a:off x="3696702" y="1932484"/>
            <a:ext cx="6118058" cy="1477328"/>
          </a:xfrm>
          <a:prstGeom prst="rect">
            <a:avLst/>
          </a:prstGeom>
          <a:noFill/>
        </p:spPr>
        <p:txBody>
          <a:bodyPr wrap="square">
            <a:spAutoFit/>
          </a:bodyPr>
          <a:lstStyle/>
          <a:p>
            <a:r>
              <a:rPr lang="en-US" b="1"/>
              <a:t>Hydrogel</a:t>
            </a:r>
            <a:r>
              <a:rPr lang="en-US"/>
              <a:t>: Most of these dressings contain 90% water in a gel base.  They are available in gel form. Provides moisture to a dry wound bed to promote autolytic debridement and facilitates wound repair.  </a:t>
            </a:r>
          </a:p>
          <a:p>
            <a:pPr lvl="1"/>
            <a:r>
              <a:rPr lang="en-US"/>
              <a:t>Ex. </a:t>
            </a:r>
            <a:r>
              <a:rPr lang="en-US" err="1">
                <a:solidFill>
                  <a:srgbClr val="00B0F0"/>
                </a:solidFill>
              </a:rPr>
              <a:t>Skintegrity</a:t>
            </a:r>
            <a:r>
              <a:rPr lang="en-US">
                <a:solidFill>
                  <a:srgbClr val="00B0F0"/>
                </a:solidFill>
              </a:rPr>
              <a:t> Gel and </a:t>
            </a:r>
            <a:r>
              <a:rPr lang="en-US" err="1">
                <a:solidFill>
                  <a:srgbClr val="00B0F0"/>
                </a:solidFill>
              </a:rPr>
              <a:t>Normlgel</a:t>
            </a:r>
            <a:r>
              <a:rPr lang="en-US">
                <a:solidFill>
                  <a:srgbClr val="00B0F0"/>
                </a:solidFill>
              </a:rPr>
              <a:t> Ag </a:t>
            </a:r>
          </a:p>
        </p:txBody>
      </p:sp>
      <p:sp>
        <p:nvSpPr>
          <p:cNvPr id="9" name="TextBox 8">
            <a:extLst>
              <a:ext uri="{FF2B5EF4-FFF2-40B4-BE49-F238E27FC236}">
                <a16:creationId xmlns:a16="http://schemas.microsoft.com/office/drawing/2014/main" id="{B75B8937-05EB-6208-1832-75167DD19E4A}"/>
              </a:ext>
            </a:extLst>
          </p:cNvPr>
          <p:cNvSpPr txBox="1"/>
          <p:nvPr/>
        </p:nvSpPr>
        <p:spPr>
          <a:xfrm>
            <a:off x="3696702" y="4117236"/>
            <a:ext cx="6118058" cy="1477328"/>
          </a:xfrm>
          <a:prstGeom prst="rect">
            <a:avLst/>
          </a:prstGeom>
          <a:noFill/>
        </p:spPr>
        <p:txBody>
          <a:bodyPr wrap="square">
            <a:spAutoFit/>
          </a:bodyPr>
          <a:lstStyle/>
          <a:p>
            <a:r>
              <a:rPr lang="en-US" b="1"/>
              <a:t>Transparent Films</a:t>
            </a:r>
            <a:r>
              <a:rPr lang="en-US"/>
              <a:t>: these are transparent sheets of polyurethane coated with an adhesive.  They are moisture vapor permeable, but non-</a:t>
            </a:r>
            <a:r>
              <a:rPr lang="en-US" err="1"/>
              <a:t>absorpative</a:t>
            </a:r>
            <a:r>
              <a:rPr lang="en-US"/>
              <a:t>. Visualize wound base.    </a:t>
            </a:r>
          </a:p>
          <a:p>
            <a:pPr lvl="1"/>
            <a:r>
              <a:rPr lang="en-US"/>
              <a:t>Ex. </a:t>
            </a:r>
            <a:r>
              <a:rPr lang="en-US">
                <a:solidFill>
                  <a:srgbClr val="00B0F0"/>
                </a:solidFill>
              </a:rPr>
              <a:t>Tegaderm, Op-site, Sorb-View</a:t>
            </a:r>
          </a:p>
        </p:txBody>
      </p:sp>
      <p:sp>
        <p:nvSpPr>
          <p:cNvPr id="11" name="TextBox 10">
            <a:extLst>
              <a:ext uri="{FF2B5EF4-FFF2-40B4-BE49-F238E27FC236}">
                <a16:creationId xmlns:a16="http://schemas.microsoft.com/office/drawing/2014/main" id="{3517B17B-81E1-AE1F-B9A8-3870C2487F01}"/>
              </a:ext>
            </a:extLst>
          </p:cNvPr>
          <p:cNvSpPr txBox="1"/>
          <p:nvPr/>
        </p:nvSpPr>
        <p:spPr>
          <a:xfrm>
            <a:off x="3696702" y="5639024"/>
            <a:ext cx="6118058" cy="646331"/>
          </a:xfrm>
          <a:prstGeom prst="rect">
            <a:avLst/>
          </a:prstGeom>
          <a:noFill/>
        </p:spPr>
        <p:txBody>
          <a:bodyPr wrap="square">
            <a:spAutoFit/>
          </a:bodyPr>
          <a:lstStyle/>
          <a:p>
            <a:r>
              <a:rPr lang="en-US" b="1">
                <a:solidFill>
                  <a:srgbClr val="00B0F0"/>
                </a:solidFill>
              </a:rPr>
              <a:t>Collagenase Santyl </a:t>
            </a:r>
            <a:r>
              <a:rPr lang="en-US"/>
              <a:t>–Enzymatic (chemical) debriding </a:t>
            </a:r>
          </a:p>
          <a:p>
            <a:r>
              <a:rPr lang="en-US"/>
              <a:t>ointment which liquifies necrotic tissue</a:t>
            </a:r>
          </a:p>
        </p:txBody>
      </p:sp>
    </p:spTree>
    <p:extLst>
      <p:ext uri="{BB962C8B-B14F-4D97-AF65-F5344CB8AC3E}">
        <p14:creationId xmlns:p14="http://schemas.microsoft.com/office/powerpoint/2010/main" val="38936049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1E3023E-0D22-489F-8B30-4E3CE8A2A3E0}"/>
              </a:ext>
            </a:extLst>
          </p:cNvPr>
          <p:cNvSpPr>
            <a:spLocks noGrp="1"/>
          </p:cNvSpPr>
          <p:nvPr>
            <p:ph type="title"/>
          </p:nvPr>
        </p:nvSpPr>
        <p:spPr/>
        <p:txBody>
          <a:bodyPr/>
          <a:lstStyle/>
          <a:p>
            <a:r>
              <a:rPr lang="en-US" b="1"/>
              <a:t>Wound Dressings </a:t>
            </a:r>
            <a:endParaRPr lang="en-US"/>
          </a:p>
        </p:txBody>
      </p:sp>
      <p:pic>
        <p:nvPicPr>
          <p:cNvPr id="4" name="Content Placeholder 3">
            <a:extLst>
              <a:ext uri="{FF2B5EF4-FFF2-40B4-BE49-F238E27FC236}">
                <a16:creationId xmlns:a16="http://schemas.microsoft.com/office/drawing/2014/main" id="{F7B0604A-2A00-0B2C-78FF-3FCCCF29C84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8673" y="1631672"/>
            <a:ext cx="2880722" cy="2164579"/>
          </a:xfrm>
          <a:prstGeom prst="rect">
            <a:avLst/>
          </a:prstGeom>
        </p:spPr>
      </p:pic>
      <p:pic>
        <p:nvPicPr>
          <p:cNvPr id="5" name="Picture 4">
            <a:extLst>
              <a:ext uri="{FF2B5EF4-FFF2-40B4-BE49-F238E27FC236}">
                <a16:creationId xmlns:a16="http://schemas.microsoft.com/office/drawing/2014/main" id="{4AD58B83-A3AB-15E9-CCFE-D52DFAD803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8673" y="4401377"/>
            <a:ext cx="2886106" cy="2164580"/>
          </a:xfrm>
          <a:prstGeom prst="rect">
            <a:avLst/>
          </a:prstGeom>
        </p:spPr>
      </p:pic>
      <p:sp>
        <p:nvSpPr>
          <p:cNvPr id="7" name="TextBox 6">
            <a:extLst>
              <a:ext uri="{FF2B5EF4-FFF2-40B4-BE49-F238E27FC236}">
                <a16:creationId xmlns:a16="http://schemas.microsoft.com/office/drawing/2014/main" id="{76AB0A24-DD94-BA9A-3300-904750694C24}"/>
              </a:ext>
            </a:extLst>
          </p:cNvPr>
          <p:cNvSpPr txBox="1"/>
          <p:nvPr/>
        </p:nvSpPr>
        <p:spPr>
          <a:xfrm>
            <a:off x="4141871" y="2155203"/>
            <a:ext cx="6118058" cy="923330"/>
          </a:xfrm>
          <a:prstGeom prst="rect">
            <a:avLst/>
          </a:prstGeom>
          <a:noFill/>
        </p:spPr>
        <p:txBody>
          <a:bodyPr wrap="square">
            <a:spAutoFit/>
          </a:bodyPr>
          <a:lstStyle/>
          <a:p>
            <a:r>
              <a:rPr lang="en-US" b="1">
                <a:solidFill>
                  <a:srgbClr val="00B0F0"/>
                </a:solidFill>
              </a:rPr>
              <a:t>Gauze Dressings</a:t>
            </a:r>
            <a:r>
              <a:rPr lang="en-US">
                <a:solidFill>
                  <a:srgbClr val="00B0F0"/>
                </a:solidFill>
              </a:rPr>
              <a:t>: </a:t>
            </a:r>
            <a:r>
              <a:rPr lang="en-US"/>
              <a:t>Woven and nonwoven fibers of cotton, rayon, polyester or a combination.  They are moderately absorptive, cost-effective and easily available.  </a:t>
            </a:r>
          </a:p>
        </p:txBody>
      </p:sp>
      <p:sp>
        <p:nvSpPr>
          <p:cNvPr id="9" name="TextBox 8">
            <a:extLst>
              <a:ext uri="{FF2B5EF4-FFF2-40B4-BE49-F238E27FC236}">
                <a16:creationId xmlns:a16="http://schemas.microsoft.com/office/drawing/2014/main" id="{CB368D56-C31C-3BCE-0366-66225D4AEC7D}"/>
              </a:ext>
            </a:extLst>
          </p:cNvPr>
          <p:cNvSpPr txBox="1"/>
          <p:nvPr/>
        </p:nvSpPr>
        <p:spPr>
          <a:xfrm>
            <a:off x="4141871" y="4591462"/>
            <a:ext cx="6118058" cy="1200329"/>
          </a:xfrm>
          <a:prstGeom prst="rect">
            <a:avLst/>
          </a:prstGeom>
          <a:noFill/>
        </p:spPr>
        <p:txBody>
          <a:bodyPr wrap="square">
            <a:spAutoFit/>
          </a:bodyPr>
          <a:lstStyle/>
          <a:p>
            <a:r>
              <a:rPr lang="en-US" b="1"/>
              <a:t>Non-adherent Dressings</a:t>
            </a:r>
            <a:r>
              <a:rPr lang="en-US"/>
              <a:t>: Dressings that will not stick to or traumatize the wound bed, sometimes impregnated with medications/antimicrobials. </a:t>
            </a:r>
          </a:p>
          <a:p>
            <a:pPr lvl="1"/>
            <a:r>
              <a:rPr lang="en-US"/>
              <a:t>Ex. </a:t>
            </a:r>
            <a:r>
              <a:rPr lang="en-US" err="1">
                <a:solidFill>
                  <a:srgbClr val="00B0F0"/>
                </a:solidFill>
              </a:rPr>
              <a:t>Adaptic</a:t>
            </a:r>
            <a:r>
              <a:rPr lang="en-US">
                <a:solidFill>
                  <a:srgbClr val="00B0F0"/>
                </a:solidFill>
              </a:rPr>
              <a:t>,  </a:t>
            </a:r>
            <a:r>
              <a:rPr lang="en-US" err="1">
                <a:solidFill>
                  <a:srgbClr val="00B0F0"/>
                </a:solidFill>
              </a:rPr>
              <a:t>Telfa</a:t>
            </a:r>
            <a:r>
              <a:rPr lang="en-US">
                <a:solidFill>
                  <a:srgbClr val="00B0F0"/>
                </a:solidFill>
              </a:rPr>
              <a:t>,  Xeroform,  </a:t>
            </a:r>
            <a:r>
              <a:rPr lang="en-US" err="1">
                <a:solidFill>
                  <a:srgbClr val="00B0F0"/>
                </a:solidFill>
              </a:rPr>
              <a:t>Mepitel</a:t>
            </a:r>
            <a:endParaRPr lang="en-US">
              <a:solidFill>
                <a:srgbClr val="00B0F0"/>
              </a:solidFill>
            </a:endParaRPr>
          </a:p>
        </p:txBody>
      </p:sp>
    </p:spTree>
    <p:extLst>
      <p:ext uri="{BB962C8B-B14F-4D97-AF65-F5344CB8AC3E}">
        <p14:creationId xmlns:p14="http://schemas.microsoft.com/office/powerpoint/2010/main" val="21805699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1E3023E-0D22-489F-8B30-4E3CE8A2A3E0}"/>
              </a:ext>
            </a:extLst>
          </p:cNvPr>
          <p:cNvSpPr>
            <a:spLocks noGrp="1"/>
          </p:cNvSpPr>
          <p:nvPr>
            <p:ph type="title"/>
          </p:nvPr>
        </p:nvSpPr>
        <p:spPr/>
        <p:txBody>
          <a:bodyPr/>
          <a:lstStyle/>
          <a:p>
            <a:r>
              <a:rPr lang="en-US" b="1"/>
              <a:t>Wound Dressings </a:t>
            </a:r>
            <a:endParaRPr lang="en-US"/>
          </a:p>
        </p:txBody>
      </p:sp>
      <p:pic>
        <p:nvPicPr>
          <p:cNvPr id="4" name="Content Placeholder 3">
            <a:extLst>
              <a:ext uri="{FF2B5EF4-FFF2-40B4-BE49-F238E27FC236}">
                <a16:creationId xmlns:a16="http://schemas.microsoft.com/office/drawing/2014/main" id="{8C4FA5E6-27D1-5B58-C49B-3B9B6BD1CD6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38081" y="1432074"/>
            <a:ext cx="2144684" cy="1608513"/>
          </a:xfrm>
          <a:prstGeom prst="rect">
            <a:avLst/>
          </a:prstGeom>
        </p:spPr>
      </p:pic>
      <p:pic>
        <p:nvPicPr>
          <p:cNvPr id="5" name="Picture 4">
            <a:extLst>
              <a:ext uri="{FF2B5EF4-FFF2-40B4-BE49-F238E27FC236}">
                <a16:creationId xmlns:a16="http://schemas.microsoft.com/office/drawing/2014/main" id="{E347088F-0442-720F-8A60-FEE7AC2A39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8081" y="3234088"/>
            <a:ext cx="2142156" cy="1606617"/>
          </a:xfrm>
          <a:prstGeom prst="rect">
            <a:avLst/>
          </a:prstGeom>
        </p:spPr>
      </p:pic>
      <p:pic>
        <p:nvPicPr>
          <p:cNvPr id="6" name="Picture 5">
            <a:extLst>
              <a:ext uri="{FF2B5EF4-FFF2-40B4-BE49-F238E27FC236}">
                <a16:creationId xmlns:a16="http://schemas.microsoft.com/office/drawing/2014/main" id="{B8683B27-05F4-80FC-2FF0-F2CAEF1484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8081" y="5034206"/>
            <a:ext cx="2142156" cy="1606617"/>
          </a:xfrm>
          <a:prstGeom prst="rect">
            <a:avLst/>
          </a:prstGeom>
        </p:spPr>
      </p:pic>
      <p:sp>
        <p:nvSpPr>
          <p:cNvPr id="8" name="TextBox 7">
            <a:extLst>
              <a:ext uri="{FF2B5EF4-FFF2-40B4-BE49-F238E27FC236}">
                <a16:creationId xmlns:a16="http://schemas.microsoft.com/office/drawing/2014/main" id="{54273717-FF27-9FEF-34B5-A5084241095F}"/>
              </a:ext>
            </a:extLst>
          </p:cNvPr>
          <p:cNvSpPr txBox="1"/>
          <p:nvPr/>
        </p:nvSpPr>
        <p:spPr>
          <a:xfrm>
            <a:off x="3036971" y="1636165"/>
            <a:ext cx="6118058" cy="1477328"/>
          </a:xfrm>
          <a:prstGeom prst="rect">
            <a:avLst/>
          </a:prstGeom>
          <a:noFill/>
        </p:spPr>
        <p:txBody>
          <a:bodyPr wrap="square">
            <a:spAutoFit/>
          </a:bodyPr>
          <a:lstStyle/>
          <a:p>
            <a:pPr marL="0" indent="0">
              <a:buNone/>
            </a:pPr>
            <a:r>
              <a:rPr lang="en-US" sz="1800" b="1"/>
              <a:t>Skin Sealants</a:t>
            </a:r>
            <a:r>
              <a:rPr lang="en-US" sz="1800"/>
              <a:t>: Liquid skin protectors provide a plastic type film over the skin that protects the skin from moisture and from medical tape.  </a:t>
            </a:r>
          </a:p>
          <a:p>
            <a:pPr lvl="1"/>
            <a:r>
              <a:rPr lang="en-US"/>
              <a:t>Ex. </a:t>
            </a:r>
            <a:r>
              <a:rPr lang="en-US" err="1">
                <a:solidFill>
                  <a:srgbClr val="00B0F0"/>
                </a:solidFill>
              </a:rPr>
              <a:t>Cavilon</a:t>
            </a:r>
            <a:r>
              <a:rPr lang="en-US">
                <a:solidFill>
                  <a:srgbClr val="00B0F0"/>
                </a:solidFill>
              </a:rPr>
              <a:t> No Sting Barrier Film, Skin Prep, Marathon</a:t>
            </a:r>
          </a:p>
        </p:txBody>
      </p:sp>
      <p:sp>
        <p:nvSpPr>
          <p:cNvPr id="10" name="TextBox 9">
            <a:extLst>
              <a:ext uri="{FF2B5EF4-FFF2-40B4-BE49-F238E27FC236}">
                <a16:creationId xmlns:a16="http://schemas.microsoft.com/office/drawing/2014/main" id="{EEACFFC6-F49C-64AC-8010-F105226E9238}"/>
              </a:ext>
            </a:extLst>
          </p:cNvPr>
          <p:cNvSpPr txBox="1"/>
          <p:nvPr/>
        </p:nvSpPr>
        <p:spPr>
          <a:xfrm>
            <a:off x="3036971" y="3359582"/>
            <a:ext cx="6118058" cy="1477328"/>
          </a:xfrm>
          <a:prstGeom prst="rect">
            <a:avLst/>
          </a:prstGeom>
          <a:noFill/>
        </p:spPr>
        <p:txBody>
          <a:bodyPr wrap="square">
            <a:spAutoFit/>
          </a:bodyPr>
          <a:lstStyle/>
          <a:p>
            <a:pPr marL="0" indent="0">
              <a:buNone/>
            </a:pPr>
            <a:r>
              <a:rPr lang="en-US" sz="1800" b="1"/>
              <a:t>Foam Dressing</a:t>
            </a:r>
            <a:r>
              <a:rPr lang="en-US" sz="1800"/>
              <a:t>: Semi-permeable polyurethane dressing, non-adherent or semi-adherent contact layer, hydrophobic or waterproof outer layer.  </a:t>
            </a:r>
          </a:p>
          <a:p>
            <a:pPr lvl="1"/>
            <a:r>
              <a:rPr lang="en-US"/>
              <a:t>Ex. </a:t>
            </a:r>
            <a:r>
              <a:rPr lang="en-US">
                <a:solidFill>
                  <a:srgbClr val="00B0F0"/>
                </a:solidFill>
              </a:rPr>
              <a:t>Mepilex 4x4 foam dressing, Mepilex Border</a:t>
            </a:r>
            <a:r>
              <a:rPr lang="en-US"/>
              <a:t>,  </a:t>
            </a:r>
            <a:r>
              <a:rPr lang="en-US">
                <a:solidFill>
                  <a:srgbClr val="00B0F0"/>
                </a:solidFill>
              </a:rPr>
              <a:t>Kendall Foam, Mepilex Lite, Mepilex Ag </a:t>
            </a:r>
            <a:endParaRPr lang="en-US" b="1"/>
          </a:p>
        </p:txBody>
      </p:sp>
      <p:sp>
        <p:nvSpPr>
          <p:cNvPr id="12" name="TextBox 11">
            <a:extLst>
              <a:ext uri="{FF2B5EF4-FFF2-40B4-BE49-F238E27FC236}">
                <a16:creationId xmlns:a16="http://schemas.microsoft.com/office/drawing/2014/main" id="{18348225-79DC-D365-D4C3-A191E55AE0AB}"/>
              </a:ext>
            </a:extLst>
          </p:cNvPr>
          <p:cNvSpPr txBox="1"/>
          <p:nvPr/>
        </p:nvSpPr>
        <p:spPr>
          <a:xfrm>
            <a:off x="3036971" y="5082999"/>
            <a:ext cx="6118058" cy="1477328"/>
          </a:xfrm>
          <a:prstGeom prst="rect">
            <a:avLst/>
          </a:prstGeom>
          <a:noFill/>
        </p:spPr>
        <p:txBody>
          <a:bodyPr wrap="square">
            <a:spAutoFit/>
          </a:bodyPr>
          <a:lstStyle/>
          <a:p>
            <a:pPr marL="0" indent="0">
              <a:buNone/>
            </a:pPr>
            <a:r>
              <a:rPr lang="en-US" sz="1800" b="1"/>
              <a:t>Packing – </a:t>
            </a:r>
            <a:r>
              <a:rPr lang="en-US" sz="1800"/>
              <a:t>Gauze ribbon used to pack wound cavities.  Acts as a wick to draw exudate from wound cavity, removable.  Available in various diameters, ¼, ½,  and1 inch. Available in plain gauze or treated with anti-microbial Iodoform.  </a:t>
            </a:r>
            <a:r>
              <a:rPr lang="en-US" sz="1800">
                <a:solidFill>
                  <a:srgbClr val="00B0F0"/>
                </a:solidFill>
              </a:rPr>
              <a:t>Plain packing or Iodoform</a:t>
            </a:r>
            <a:r>
              <a:rPr lang="en-US" sz="1800">
                <a:solidFill>
                  <a:schemeClr val="accent1">
                    <a:lumMod val="75000"/>
                  </a:schemeClr>
                </a:solidFill>
              </a:rPr>
              <a:t>  </a:t>
            </a:r>
          </a:p>
        </p:txBody>
      </p:sp>
    </p:spTree>
    <p:extLst>
      <p:ext uri="{BB962C8B-B14F-4D97-AF65-F5344CB8AC3E}">
        <p14:creationId xmlns:p14="http://schemas.microsoft.com/office/powerpoint/2010/main" val="23803100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C510D1-3D9F-400C-8883-14B663DA97CB}"/>
              </a:ext>
            </a:extLst>
          </p:cNvPr>
          <p:cNvSpPr>
            <a:spLocks noGrp="1"/>
          </p:cNvSpPr>
          <p:nvPr>
            <p:ph idx="1"/>
          </p:nvPr>
        </p:nvSpPr>
        <p:spPr>
          <a:xfrm>
            <a:off x="522514" y="1476103"/>
            <a:ext cx="10660051" cy="4495377"/>
          </a:xfrm>
        </p:spPr>
        <p:txBody>
          <a:bodyPr vert="horz" lIns="91440" tIns="45720" rIns="91440" bIns="45720" rtlCol="0" anchor="t">
            <a:normAutofit/>
          </a:bodyPr>
          <a:lstStyle/>
          <a:p>
            <a:pPr marL="514350" indent="-514350">
              <a:buFont typeface="+mj-lt"/>
              <a:buAutoNum type="arabicPeriod"/>
            </a:pPr>
            <a:r>
              <a:rPr lang="en-US">
                <a:latin typeface="Arial Nova"/>
              </a:rPr>
              <a:t>The National Database of Nursing Quality Indicators</a:t>
            </a:r>
          </a:p>
          <a:p>
            <a:pPr marL="514350" indent="-514350">
              <a:buAutoNum type="arabicPeriod"/>
            </a:pPr>
            <a:r>
              <a:rPr lang="en-US">
                <a:latin typeface="Arial Nova"/>
              </a:rPr>
              <a:t>Quarterly Survey to provide national data on nursing care and the relationship of the care to patient outcomes</a:t>
            </a:r>
          </a:p>
          <a:p>
            <a:pPr marL="514350" indent="-514350">
              <a:buAutoNum type="arabicPeriod"/>
            </a:pPr>
            <a:r>
              <a:rPr lang="en-US">
                <a:latin typeface="Arial Nova"/>
              </a:rPr>
              <a:t>Compares data to other hospitals and to units</a:t>
            </a:r>
          </a:p>
          <a:p>
            <a:pPr marL="514350" indent="-514350">
              <a:buAutoNum type="arabicPeriod"/>
            </a:pPr>
            <a:r>
              <a:rPr lang="en-US">
                <a:latin typeface="Arial Nova"/>
              </a:rPr>
              <a:t>Second Tuesday every 3 months</a:t>
            </a:r>
          </a:p>
          <a:p>
            <a:pPr marL="514350" indent="-514350">
              <a:buAutoNum type="arabicPeriod"/>
            </a:pPr>
            <a:r>
              <a:rPr lang="en-US">
                <a:latin typeface="Arial Nova"/>
              </a:rPr>
              <a:t>Must assess the patient's skin from head to toe, including under devices</a:t>
            </a:r>
          </a:p>
          <a:p>
            <a:pPr marL="514350" indent="-514350">
              <a:buAutoNum type="arabicPeriod"/>
            </a:pPr>
            <a:r>
              <a:rPr lang="en-US">
                <a:latin typeface="Arial Nova"/>
              </a:rPr>
              <a:t>Eventually, the nurses helping with the surveys will be required to become Skin Champions </a:t>
            </a:r>
            <a:endParaRPr lang="en-US">
              <a:latin typeface="Arial Nova" panose="020B0504020202020204" pitchFamily="34" charset="0"/>
            </a:endParaRPr>
          </a:p>
        </p:txBody>
      </p:sp>
      <p:sp>
        <p:nvSpPr>
          <p:cNvPr id="3" name="Title 2">
            <a:extLst>
              <a:ext uri="{FF2B5EF4-FFF2-40B4-BE49-F238E27FC236}">
                <a16:creationId xmlns:a16="http://schemas.microsoft.com/office/drawing/2014/main" id="{D1E3023E-0D22-489F-8B30-4E3CE8A2A3E0}"/>
              </a:ext>
            </a:extLst>
          </p:cNvPr>
          <p:cNvSpPr>
            <a:spLocks noGrp="1"/>
          </p:cNvSpPr>
          <p:nvPr>
            <p:ph type="title"/>
          </p:nvPr>
        </p:nvSpPr>
        <p:spPr/>
        <p:txBody>
          <a:bodyPr>
            <a:normAutofit/>
          </a:bodyPr>
          <a:lstStyle/>
          <a:p>
            <a:r>
              <a:rPr lang="en-US" b="1">
                <a:latin typeface="Arial Nova"/>
              </a:rPr>
              <a:t>NDNQI:</a:t>
            </a:r>
            <a:endParaRPr lang="en-US">
              <a:latin typeface="Arial Nova"/>
            </a:endParaRPr>
          </a:p>
        </p:txBody>
      </p:sp>
    </p:spTree>
    <p:extLst>
      <p:ext uri="{BB962C8B-B14F-4D97-AF65-F5344CB8AC3E}">
        <p14:creationId xmlns:p14="http://schemas.microsoft.com/office/powerpoint/2010/main" val="6073372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1E3023E-0D22-489F-8B30-4E3CE8A2A3E0}"/>
              </a:ext>
            </a:extLst>
          </p:cNvPr>
          <p:cNvSpPr>
            <a:spLocks noGrp="1"/>
          </p:cNvSpPr>
          <p:nvPr>
            <p:ph type="title"/>
          </p:nvPr>
        </p:nvSpPr>
        <p:spPr/>
        <p:txBody>
          <a:bodyPr/>
          <a:lstStyle/>
          <a:p>
            <a:r>
              <a:rPr lang="en-US" b="1"/>
              <a:t>Wound Dressings</a:t>
            </a:r>
            <a:endParaRPr lang="en-US"/>
          </a:p>
        </p:txBody>
      </p:sp>
      <p:pic>
        <p:nvPicPr>
          <p:cNvPr id="4" name="Content Placeholder 3">
            <a:extLst>
              <a:ext uri="{FF2B5EF4-FFF2-40B4-BE49-F238E27FC236}">
                <a16:creationId xmlns:a16="http://schemas.microsoft.com/office/drawing/2014/main" id="{AB609894-A0EC-AAF5-B3F2-EB1543FDE9D5}"/>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7248" y="1361102"/>
            <a:ext cx="1421476" cy="1895302"/>
          </a:xfrm>
          <a:prstGeom prst="rect">
            <a:avLst/>
          </a:prstGeom>
        </p:spPr>
      </p:pic>
      <p:pic>
        <p:nvPicPr>
          <p:cNvPr id="5" name="Picture 4">
            <a:extLst>
              <a:ext uri="{FF2B5EF4-FFF2-40B4-BE49-F238E27FC236}">
                <a16:creationId xmlns:a16="http://schemas.microsoft.com/office/drawing/2014/main" id="{6AB8BB85-27F5-E43C-B193-8C93942326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8267" y="3429000"/>
            <a:ext cx="2104724" cy="1578543"/>
          </a:xfrm>
          <a:prstGeom prst="rect">
            <a:avLst/>
          </a:prstGeom>
        </p:spPr>
      </p:pic>
      <p:pic>
        <p:nvPicPr>
          <p:cNvPr id="6" name="Picture 5">
            <a:extLst>
              <a:ext uri="{FF2B5EF4-FFF2-40B4-BE49-F238E27FC236}">
                <a16:creationId xmlns:a16="http://schemas.microsoft.com/office/drawing/2014/main" id="{5DD875B2-C4D3-DAF0-8A14-52EC7E4DC3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7248" y="5150920"/>
            <a:ext cx="2117031" cy="1587773"/>
          </a:xfrm>
          <a:prstGeom prst="rect">
            <a:avLst/>
          </a:prstGeom>
        </p:spPr>
      </p:pic>
      <p:sp>
        <p:nvSpPr>
          <p:cNvPr id="8" name="TextBox 7">
            <a:extLst>
              <a:ext uri="{FF2B5EF4-FFF2-40B4-BE49-F238E27FC236}">
                <a16:creationId xmlns:a16="http://schemas.microsoft.com/office/drawing/2014/main" id="{802428DF-B17D-261B-D787-C6263BDC5F5F}"/>
              </a:ext>
            </a:extLst>
          </p:cNvPr>
          <p:cNvSpPr txBox="1"/>
          <p:nvPr/>
        </p:nvSpPr>
        <p:spPr>
          <a:xfrm>
            <a:off x="3046997" y="1299326"/>
            <a:ext cx="6118058" cy="5355312"/>
          </a:xfrm>
          <a:prstGeom prst="rect">
            <a:avLst/>
          </a:prstGeom>
          <a:noFill/>
        </p:spPr>
        <p:txBody>
          <a:bodyPr wrap="square">
            <a:spAutoFit/>
          </a:bodyPr>
          <a:lstStyle/>
          <a:p>
            <a:pPr marL="0" indent="0">
              <a:buNone/>
            </a:pPr>
            <a:r>
              <a:rPr lang="en-US" sz="1800" b="1"/>
              <a:t>Porcine extracellular wound matrix:</a:t>
            </a:r>
            <a:r>
              <a:rPr lang="en-US" sz="1800"/>
              <a:t> Contains critical components of porcine small intestine submucosa (SIS), such as collagen, proteoglycans and growth factors which are thought to promote granulation and epithelialization in dermal wounds. Assess for religious or vegan reasons in case of conflict. </a:t>
            </a:r>
            <a:r>
              <a:rPr lang="en-US" sz="1800">
                <a:solidFill>
                  <a:srgbClr val="00B0F0"/>
                </a:solidFill>
              </a:rPr>
              <a:t>Oasis</a:t>
            </a:r>
          </a:p>
          <a:p>
            <a:endParaRPr lang="en-US" sz="1800">
              <a:solidFill>
                <a:schemeClr val="accent1">
                  <a:lumMod val="75000"/>
                </a:schemeClr>
              </a:solidFill>
            </a:endParaRPr>
          </a:p>
          <a:p>
            <a:pPr marL="0" indent="0">
              <a:buNone/>
            </a:pPr>
            <a:endParaRPr lang="en-US" sz="1800" b="1"/>
          </a:p>
          <a:p>
            <a:pPr marL="0" indent="0">
              <a:buNone/>
            </a:pPr>
            <a:endParaRPr lang="en-US" sz="1800" b="1"/>
          </a:p>
          <a:p>
            <a:pPr marL="0" indent="0">
              <a:buNone/>
            </a:pPr>
            <a:r>
              <a:rPr lang="en-US" sz="1800" b="1"/>
              <a:t>Collagen dressing</a:t>
            </a:r>
            <a:r>
              <a:rPr lang="en-US" sz="1800"/>
              <a:t>: </a:t>
            </a:r>
            <a:r>
              <a:rPr lang="en-US" sz="1800" err="1">
                <a:solidFill>
                  <a:srgbClr val="00B0F0"/>
                </a:solidFill>
              </a:rPr>
              <a:t>Puracol</a:t>
            </a:r>
            <a:r>
              <a:rPr lang="en-US" sz="1800">
                <a:solidFill>
                  <a:srgbClr val="00B0F0"/>
                </a:solidFill>
              </a:rPr>
              <a:t> Plus Ag </a:t>
            </a:r>
            <a:r>
              <a:rPr lang="en-US" sz="1800"/>
              <a:t>(Micro-scaffold ) Is a completely bio-degradable Bovine collagen dressing with up to 7 days wear time. Adds collagen to the wound bed and encourages collagen migration and granulation. Assess for religious or vegan reasons in case of conflict.</a:t>
            </a:r>
          </a:p>
          <a:p>
            <a:pPr marL="0" indent="0">
              <a:buNone/>
            </a:pPr>
            <a:endParaRPr lang="en-US" sz="1800" b="1"/>
          </a:p>
          <a:p>
            <a:pPr marL="0" indent="0">
              <a:buNone/>
            </a:pPr>
            <a:endParaRPr lang="en-US" sz="1800" b="1"/>
          </a:p>
          <a:p>
            <a:pPr marL="0" indent="0">
              <a:buNone/>
            </a:pPr>
            <a:r>
              <a:rPr lang="en-US" sz="1800" b="1"/>
              <a:t>Wraps</a:t>
            </a:r>
            <a:r>
              <a:rPr lang="en-US" sz="1800"/>
              <a:t>: Securing dressings, tape </a:t>
            </a:r>
            <a:endParaRPr lang="en-US"/>
          </a:p>
          <a:p>
            <a:pPr lvl="1"/>
            <a:r>
              <a:rPr lang="en-US">
                <a:solidFill>
                  <a:srgbClr val="00B0F0"/>
                </a:solidFill>
              </a:rPr>
              <a:t>Kling, Kerlix, Coban, </a:t>
            </a:r>
            <a:r>
              <a:rPr lang="en-US" err="1">
                <a:solidFill>
                  <a:srgbClr val="00B0F0"/>
                </a:solidFill>
              </a:rPr>
              <a:t>Surgilast</a:t>
            </a:r>
            <a:r>
              <a:rPr lang="en-US">
                <a:solidFill>
                  <a:srgbClr val="00B0F0"/>
                </a:solidFill>
              </a:rPr>
              <a:t>, </a:t>
            </a:r>
            <a:r>
              <a:rPr lang="en-US" err="1">
                <a:solidFill>
                  <a:srgbClr val="00B0F0"/>
                </a:solidFill>
              </a:rPr>
              <a:t>Mepitac</a:t>
            </a:r>
            <a:r>
              <a:rPr lang="en-US">
                <a:solidFill>
                  <a:srgbClr val="00B0F0"/>
                </a:solidFill>
              </a:rPr>
              <a:t> Tape, Micro-foam, silk, plastic and paper tape.</a:t>
            </a:r>
          </a:p>
        </p:txBody>
      </p:sp>
    </p:spTree>
    <p:extLst>
      <p:ext uri="{BB962C8B-B14F-4D97-AF65-F5344CB8AC3E}">
        <p14:creationId xmlns:p14="http://schemas.microsoft.com/office/powerpoint/2010/main" val="34757740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C510D1-3D9F-400C-8883-14B663DA97CB}"/>
              </a:ext>
            </a:extLst>
          </p:cNvPr>
          <p:cNvSpPr>
            <a:spLocks noGrp="1"/>
          </p:cNvSpPr>
          <p:nvPr>
            <p:ph idx="1"/>
          </p:nvPr>
        </p:nvSpPr>
        <p:spPr>
          <a:xfrm>
            <a:off x="221725" y="1549692"/>
            <a:ext cx="9247128" cy="4333750"/>
          </a:xfrm>
        </p:spPr>
        <p:txBody>
          <a:bodyPr>
            <a:normAutofit fontScale="77500" lnSpcReduction="20000"/>
          </a:bodyPr>
          <a:lstStyle/>
          <a:p>
            <a:r>
              <a:rPr lang="en-US" sz="2800" b="1">
                <a:latin typeface="Arial Nova" panose="020B0504020202020204" pitchFamily="34" charset="0"/>
              </a:rPr>
              <a:t>Negative Pressure Therapy</a:t>
            </a:r>
            <a:r>
              <a:rPr lang="en-US" sz="2800">
                <a:latin typeface="Arial Nova" panose="020B0504020202020204" pitchFamily="34" charset="0"/>
              </a:rPr>
              <a:t>: A mechanical wound care treatment that uses controlled negative pressure to assist with wound healing. </a:t>
            </a:r>
          </a:p>
          <a:p>
            <a:pPr marL="342900" indent="-342900">
              <a:buFont typeface="Arial" panose="020B0604020202020204" pitchFamily="34" charset="0"/>
              <a:buChar char="•"/>
            </a:pPr>
            <a:r>
              <a:rPr lang="en-US" sz="2800">
                <a:latin typeface="Arial Nova" panose="020B0504020202020204" pitchFamily="34" charset="0"/>
              </a:rPr>
              <a:t>Pulls excess drainage from wound into a canister</a:t>
            </a:r>
          </a:p>
          <a:p>
            <a:pPr marL="342900" indent="-342900">
              <a:buFont typeface="Arial" panose="020B0604020202020204" pitchFamily="34" charset="0"/>
              <a:buChar char="•"/>
            </a:pPr>
            <a:r>
              <a:rPr lang="en-US" sz="2800">
                <a:latin typeface="Arial Nova" panose="020B0504020202020204" pitchFamily="34" charset="0"/>
              </a:rPr>
              <a:t>Stimulates cell growth</a:t>
            </a:r>
          </a:p>
          <a:p>
            <a:pPr marL="342900" indent="-342900">
              <a:buFont typeface="Arial" panose="020B0604020202020204" pitchFamily="34" charset="0"/>
              <a:buChar char="•"/>
            </a:pPr>
            <a:r>
              <a:rPr lang="en-US" sz="2800">
                <a:latin typeface="Arial Nova" panose="020B0504020202020204" pitchFamily="34" charset="0"/>
              </a:rPr>
              <a:t>Pulls on wound bed and sides of wound to assist in contraction</a:t>
            </a:r>
          </a:p>
          <a:p>
            <a:pPr marL="342900" indent="-342900">
              <a:buFont typeface="Arial" panose="020B0604020202020204" pitchFamily="34" charset="0"/>
              <a:buChar char="•"/>
            </a:pPr>
            <a:r>
              <a:rPr lang="en-US" sz="2800">
                <a:latin typeface="Arial Nova" panose="020B0504020202020204" pitchFamily="34" charset="0"/>
              </a:rPr>
              <a:t>Changed 2-3x weekly, so reduces chance for infection</a:t>
            </a:r>
          </a:p>
          <a:p>
            <a:pPr marL="342900" indent="-342900">
              <a:buFont typeface="Arial" panose="020B0604020202020204" pitchFamily="34" charset="0"/>
              <a:buChar char="•"/>
            </a:pPr>
            <a:r>
              <a:rPr lang="en-US" sz="2800">
                <a:latin typeface="Arial Nova" panose="020B0504020202020204" pitchFamily="34" charset="0"/>
              </a:rPr>
              <a:t>Maintains moist wound environment.  </a:t>
            </a:r>
          </a:p>
          <a:p>
            <a:pPr marL="342900" indent="-342900">
              <a:buFont typeface="Arial" panose="020B0604020202020204" pitchFamily="34" charset="0"/>
              <a:buChar char="•"/>
            </a:pPr>
            <a:endParaRPr lang="en-US" sz="2800">
              <a:latin typeface="Arial Nova" panose="020B0504020202020204" pitchFamily="34" charset="0"/>
            </a:endParaRPr>
          </a:p>
          <a:p>
            <a:r>
              <a:rPr lang="en-US" sz="2800" b="1">
                <a:latin typeface="Arial Nova" panose="020B0504020202020204" pitchFamily="34" charset="0"/>
              </a:rPr>
              <a:t>Settings Are in Orders</a:t>
            </a:r>
          </a:p>
          <a:p>
            <a:endParaRPr lang="en-US" sz="2800" b="1">
              <a:latin typeface="Arial Nova" panose="020B0504020202020204" pitchFamily="34" charset="0"/>
            </a:endParaRPr>
          </a:p>
          <a:p>
            <a:r>
              <a:rPr lang="en-US" sz="2800" b="1">
                <a:latin typeface="Arial Nova" panose="020B0504020202020204" pitchFamily="34" charset="0"/>
              </a:rPr>
              <a:t>3 Types of VAC dressings: </a:t>
            </a:r>
            <a:r>
              <a:rPr lang="en-US" sz="2800">
                <a:latin typeface="Arial Nova" panose="020B0504020202020204" pitchFamily="34" charset="0"/>
              </a:rPr>
              <a:t>Black </a:t>
            </a:r>
            <a:r>
              <a:rPr lang="en-US" sz="2800" err="1">
                <a:latin typeface="Arial Nova" panose="020B0504020202020204" pitchFamily="34" charset="0"/>
              </a:rPr>
              <a:t>GranuFoam</a:t>
            </a:r>
            <a:r>
              <a:rPr lang="en-US" sz="2800">
                <a:latin typeface="Arial Nova" panose="020B0504020202020204" pitchFamily="34" charset="0"/>
              </a:rPr>
              <a:t>, Silver Foam, White Foam</a:t>
            </a:r>
          </a:p>
          <a:p>
            <a:endParaRPr lang="en-US">
              <a:latin typeface="Arial Nova" panose="020B0504020202020204" pitchFamily="34" charset="0"/>
            </a:endParaRPr>
          </a:p>
        </p:txBody>
      </p:sp>
      <p:sp>
        <p:nvSpPr>
          <p:cNvPr id="3" name="Title 2">
            <a:extLst>
              <a:ext uri="{FF2B5EF4-FFF2-40B4-BE49-F238E27FC236}">
                <a16:creationId xmlns:a16="http://schemas.microsoft.com/office/drawing/2014/main" id="{D1E3023E-0D22-489F-8B30-4E3CE8A2A3E0}"/>
              </a:ext>
            </a:extLst>
          </p:cNvPr>
          <p:cNvSpPr>
            <a:spLocks noGrp="1"/>
          </p:cNvSpPr>
          <p:nvPr>
            <p:ph type="title"/>
          </p:nvPr>
        </p:nvSpPr>
        <p:spPr/>
        <p:txBody>
          <a:bodyPr/>
          <a:lstStyle/>
          <a:p>
            <a:r>
              <a:rPr lang="en-US" b="1"/>
              <a:t>Wound Treatment </a:t>
            </a:r>
            <a:endParaRPr lang="en-US"/>
          </a:p>
        </p:txBody>
      </p:sp>
      <p:sp>
        <p:nvSpPr>
          <p:cNvPr id="5" name="TextBox 4">
            <a:extLst>
              <a:ext uri="{FF2B5EF4-FFF2-40B4-BE49-F238E27FC236}">
                <a16:creationId xmlns:a16="http://schemas.microsoft.com/office/drawing/2014/main" id="{597F5471-C1E3-E7EC-5EB1-48FF7DDE62EE}"/>
              </a:ext>
            </a:extLst>
          </p:cNvPr>
          <p:cNvSpPr txBox="1"/>
          <p:nvPr/>
        </p:nvSpPr>
        <p:spPr>
          <a:xfrm>
            <a:off x="9428135" y="2066441"/>
            <a:ext cx="254430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solidFill>
                <a:srgbClr val="FF0000"/>
              </a:solidFill>
              <a:ea typeface="Calibri"/>
              <a:cs typeface="Calibri"/>
            </a:endParaRPr>
          </a:p>
        </p:txBody>
      </p:sp>
      <p:pic>
        <p:nvPicPr>
          <p:cNvPr id="6" name="Picture 6" descr="A picture containing graphical user interface&#10;&#10;Description automatically generated">
            <a:extLst>
              <a:ext uri="{FF2B5EF4-FFF2-40B4-BE49-F238E27FC236}">
                <a16:creationId xmlns:a16="http://schemas.microsoft.com/office/drawing/2014/main" id="{E25A60FA-74B4-0248-E24B-049414587B09}"/>
              </a:ext>
            </a:extLst>
          </p:cNvPr>
          <p:cNvPicPr>
            <a:picLocks noChangeAspect="1"/>
          </p:cNvPicPr>
          <p:nvPr/>
        </p:nvPicPr>
        <p:blipFill>
          <a:blip r:embed="rId2"/>
          <a:stretch>
            <a:fillRect/>
          </a:stretch>
        </p:blipFill>
        <p:spPr>
          <a:xfrm>
            <a:off x="7856498" y="2335136"/>
            <a:ext cx="4396368" cy="2735998"/>
          </a:xfrm>
          <a:prstGeom prst="rect">
            <a:avLst/>
          </a:prstGeom>
        </p:spPr>
      </p:pic>
    </p:spTree>
    <p:extLst>
      <p:ext uri="{BB962C8B-B14F-4D97-AF65-F5344CB8AC3E}">
        <p14:creationId xmlns:p14="http://schemas.microsoft.com/office/powerpoint/2010/main" val="24281106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B6760-BE4F-E065-D8E5-4C068F13DBD6}"/>
              </a:ext>
            </a:extLst>
          </p:cNvPr>
          <p:cNvSpPr>
            <a:spLocks noGrp="1"/>
          </p:cNvSpPr>
          <p:nvPr>
            <p:ph type="title"/>
          </p:nvPr>
        </p:nvSpPr>
        <p:spPr/>
        <p:txBody>
          <a:bodyPr/>
          <a:lstStyle/>
          <a:p>
            <a:r>
              <a:rPr lang="en-US">
                <a:latin typeface="Tiempos Headline Regular"/>
              </a:rPr>
              <a:t>Risk Assessment</a:t>
            </a:r>
          </a:p>
          <a:p>
            <a:endParaRPr lang="en-US"/>
          </a:p>
        </p:txBody>
      </p:sp>
      <p:sp>
        <p:nvSpPr>
          <p:cNvPr id="3" name="Text Placeholder 2">
            <a:extLst>
              <a:ext uri="{FF2B5EF4-FFF2-40B4-BE49-F238E27FC236}">
                <a16:creationId xmlns:a16="http://schemas.microsoft.com/office/drawing/2014/main" id="{F2956DEA-F842-53D2-7B6A-DD998253C828}"/>
              </a:ext>
            </a:extLst>
          </p:cNvPr>
          <p:cNvSpPr>
            <a:spLocks noGrp="1"/>
          </p:cNvSpPr>
          <p:nvPr>
            <p:ph type="body" idx="1"/>
          </p:nvPr>
        </p:nvSpPr>
        <p:spPr/>
        <p:txBody>
          <a:bodyPr vert="horz" lIns="91440" tIns="45720" rIns="91440" bIns="45720" rtlCol="0" anchor="t">
            <a:normAutofit/>
          </a:bodyPr>
          <a:lstStyle/>
          <a:p>
            <a:pPr marL="285750" indent="-285750">
              <a:buFont typeface="Arial"/>
              <a:buChar char="•"/>
            </a:pPr>
            <a:r>
              <a:rPr lang="en-US">
                <a:latin typeface="Athletics Light"/>
              </a:rPr>
              <a:t>Braden QD</a:t>
            </a:r>
          </a:p>
          <a:p>
            <a:endParaRPr lang="en-US"/>
          </a:p>
        </p:txBody>
      </p:sp>
    </p:spTree>
    <p:extLst>
      <p:ext uri="{BB962C8B-B14F-4D97-AF65-F5344CB8AC3E}">
        <p14:creationId xmlns:p14="http://schemas.microsoft.com/office/powerpoint/2010/main" val="20470701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C510D1-3D9F-400C-8883-14B663DA97CB}"/>
              </a:ext>
            </a:extLst>
          </p:cNvPr>
          <p:cNvSpPr>
            <a:spLocks noGrp="1"/>
          </p:cNvSpPr>
          <p:nvPr>
            <p:ph idx="1"/>
          </p:nvPr>
        </p:nvSpPr>
        <p:spPr/>
        <p:txBody>
          <a:bodyPr/>
          <a:lstStyle/>
          <a:p>
            <a:r>
              <a:rPr lang="en-US">
                <a:latin typeface="Arial Nova" panose="020B0504020202020204" pitchFamily="34" charset="0"/>
              </a:rPr>
              <a:t>5 subscales and device scoring </a:t>
            </a:r>
          </a:p>
          <a:p>
            <a:pPr lvl="1"/>
            <a:r>
              <a:rPr lang="en-US">
                <a:latin typeface="Arial Nova" panose="020B0504020202020204" pitchFamily="34" charset="0"/>
              </a:rPr>
              <a:t>Activity and moisture management were eliminated</a:t>
            </a:r>
          </a:p>
          <a:p>
            <a:r>
              <a:rPr lang="en-US">
                <a:latin typeface="Arial Nova" panose="020B0504020202020204" pitchFamily="34" charset="0"/>
              </a:rPr>
              <a:t>3 scoring levels</a:t>
            </a:r>
          </a:p>
          <a:p>
            <a:pPr lvl="1"/>
            <a:r>
              <a:rPr lang="en-US">
                <a:latin typeface="Arial Nova" panose="020B0504020202020204" pitchFamily="34" charset="0"/>
              </a:rPr>
              <a:t>0 = no problem/no impairment</a:t>
            </a:r>
          </a:p>
          <a:p>
            <a:pPr lvl="1"/>
            <a:r>
              <a:rPr lang="en-US">
                <a:latin typeface="Arial Nova" panose="020B0504020202020204" pitchFamily="34" charset="0"/>
              </a:rPr>
              <a:t>1 = limited problem/potential impairment</a:t>
            </a:r>
          </a:p>
          <a:p>
            <a:pPr lvl="1"/>
            <a:r>
              <a:rPr lang="en-US">
                <a:latin typeface="Arial Nova" panose="020B0504020202020204" pitchFamily="34" charset="0"/>
              </a:rPr>
              <a:t>2 – problem area/compromised</a:t>
            </a:r>
          </a:p>
          <a:p>
            <a:r>
              <a:rPr lang="en-US">
                <a:latin typeface="Arial Nova" panose="020B0504020202020204" pitchFamily="34" charset="0"/>
              </a:rPr>
              <a:t>High numbers = High risk</a:t>
            </a:r>
          </a:p>
          <a:p>
            <a:pPr lvl="1"/>
            <a:r>
              <a:rPr lang="en-US">
                <a:latin typeface="Arial Nova" panose="020B0504020202020204" pitchFamily="34" charset="0"/>
              </a:rPr>
              <a:t>At risk </a:t>
            </a:r>
            <a:r>
              <a:rPr lang="en-US" u="sng">
                <a:latin typeface="Arial Nova" panose="020B0504020202020204" pitchFamily="34" charset="0"/>
              </a:rPr>
              <a:t>&gt;</a:t>
            </a:r>
            <a:r>
              <a:rPr lang="en-US">
                <a:latin typeface="Arial Nova" panose="020B0504020202020204" pitchFamily="34" charset="0"/>
              </a:rPr>
              <a:t> 13</a:t>
            </a:r>
          </a:p>
          <a:p>
            <a:r>
              <a:rPr lang="en-US">
                <a:latin typeface="Arial Nova" panose="020B0504020202020204" pitchFamily="34" charset="0"/>
              </a:rPr>
              <a:t>Includes devices in risk assessment</a:t>
            </a:r>
          </a:p>
          <a:p>
            <a:pPr marL="0" indent="0">
              <a:buNone/>
            </a:pPr>
            <a:endParaRPr lang="en-US">
              <a:latin typeface="Arial Nova" panose="020B0504020202020204" pitchFamily="34" charset="0"/>
            </a:endParaRPr>
          </a:p>
        </p:txBody>
      </p:sp>
      <p:sp>
        <p:nvSpPr>
          <p:cNvPr id="3" name="Title 2">
            <a:extLst>
              <a:ext uri="{FF2B5EF4-FFF2-40B4-BE49-F238E27FC236}">
                <a16:creationId xmlns:a16="http://schemas.microsoft.com/office/drawing/2014/main" id="{D1E3023E-0D22-489F-8B30-4E3CE8A2A3E0}"/>
              </a:ext>
            </a:extLst>
          </p:cNvPr>
          <p:cNvSpPr>
            <a:spLocks noGrp="1"/>
          </p:cNvSpPr>
          <p:nvPr>
            <p:ph type="title"/>
          </p:nvPr>
        </p:nvSpPr>
        <p:spPr/>
        <p:txBody>
          <a:bodyPr/>
          <a:lstStyle/>
          <a:p>
            <a:r>
              <a:rPr lang="en-US" altLang="en-US" b="1"/>
              <a:t>Braden QD</a:t>
            </a:r>
            <a:endParaRPr lang="en-US"/>
          </a:p>
        </p:txBody>
      </p:sp>
    </p:spTree>
    <p:extLst>
      <p:ext uri="{BB962C8B-B14F-4D97-AF65-F5344CB8AC3E}">
        <p14:creationId xmlns:p14="http://schemas.microsoft.com/office/powerpoint/2010/main" val="7826011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C510D1-3D9F-400C-8883-14B663DA97CB}"/>
              </a:ext>
            </a:extLst>
          </p:cNvPr>
          <p:cNvSpPr>
            <a:spLocks noGrp="1"/>
          </p:cNvSpPr>
          <p:nvPr>
            <p:ph idx="1"/>
          </p:nvPr>
        </p:nvSpPr>
        <p:spPr/>
        <p:txBody>
          <a:bodyPr vert="horz" lIns="91440" tIns="45720" rIns="91440" bIns="45720" rtlCol="0" anchor="t">
            <a:normAutofit/>
          </a:bodyPr>
          <a:lstStyle/>
          <a:p>
            <a:r>
              <a:rPr lang="en-US" sz="2400" b="1">
                <a:latin typeface="Arial Nova" panose="020B0504020202020204" pitchFamily="34" charset="0"/>
              </a:rPr>
              <a:t>Definition:  </a:t>
            </a:r>
            <a:r>
              <a:rPr lang="en-US" sz="2400">
                <a:latin typeface="Arial Nova" panose="020B0504020202020204" pitchFamily="34" charset="0"/>
                <a:cs typeface="Times New Roman"/>
              </a:rPr>
              <a:t>The Braden QD (BQD) scale is a revision and simplification of the commonly used Braden Q scale.</a:t>
            </a:r>
          </a:p>
          <a:p>
            <a:pPr marL="1943100" lvl="3" indent="-571500">
              <a:buFont typeface="Wingdings" panose="05000000000000000000" pitchFamily="2" charset="2"/>
              <a:buChar char="§"/>
            </a:pPr>
            <a:r>
              <a:rPr lang="en-US" sz="2400">
                <a:latin typeface="Arial Nova" panose="020B0504020202020204" pitchFamily="34" charset="0"/>
                <a:cs typeface="Times New Roman"/>
              </a:rPr>
              <a:t>Conceptually-based risk assessment instrument that reliably predicts both immobility related and medical device related pressure injuries in pediatric acute care environment </a:t>
            </a:r>
            <a:endParaRPr lang="en-US" sz="2400">
              <a:latin typeface="Arial Nova" panose="020B0504020202020204" pitchFamily="34" charset="0"/>
              <a:cs typeface="Times New Roman" panose="02020603050405020304" pitchFamily="18" charset="0"/>
            </a:endParaRPr>
          </a:p>
          <a:p>
            <a:pPr marL="685800" indent="-571500">
              <a:buFont typeface="Wingdings" panose="05000000000000000000" pitchFamily="2" charset="2"/>
              <a:buChar char="§"/>
            </a:pPr>
            <a:endParaRPr lang="en-US" sz="2400">
              <a:latin typeface="Arial Nova" panose="020B0504020202020204" pitchFamily="34" charset="0"/>
            </a:endParaRPr>
          </a:p>
          <a:p>
            <a:r>
              <a:rPr lang="en-US" sz="2400" b="1">
                <a:latin typeface="Arial Nova" panose="020B0504020202020204" pitchFamily="34" charset="0"/>
              </a:rPr>
              <a:t>Purpose:  </a:t>
            </a:r>
            <a:r>
              <a:rPr lang="en-US" sz="2400">
                <a:latin typeface="Arial Nova" panose="020B0504020202020204" pitchFamily="34" charset="0"/>
                <a:cs typeface="Times New Roman"/>
              </a:rPr>
              <a:t>Changing to the BQD scale will assist in accurately identifying pediatric patients at risk for immobility-related and medical device related pressure injuries.</a:t>
            </a:r>
          </a:p>
          <a:p>
            <a:pPr marL="1943100" lvl="3" indent="-571500">
              <a:buFont typeface="Wingdings" panose="05000000000000000000" pitchFamily="2" charset="2"/>
              <a:buChar char="§"/>
            </a:pPr>
            <a:r>
              <a:rPr lang="en-US" sz="2400">
                <a:latin typeface="Arial Nova" panose="020B0504020202020204" pitchFamily="34" charset="0"/>
                <a:cs typeface="Times New Roman"/>
              </a:rPr>
              <a:t>Use of the BQD scale can help monitor the quality of care and identify interventions needed to prevent pressure injury</a:t>
            </a:r>
          </a:p>
          <a:p>
            <a:endParaRPr lang="en-US" sz="3200">
              <a:latin typeface="Arial Nova" panose="020B0504020202020204" pitchFamily="34" charset="0"/>
            </a:endParaRPr>
          </a:p>
        </p:txBody>
      </p:sp>
      <p:sp>
        <p:nvSpPr>
          <p:cNvPr id="3" name="Title 2">
            <a:extLst>
              <a:ext uri="{FF2B5EF4-FFF2-40B4-BE49-F238E27FC236}">
                <a16:creationId xmlns:a16="http://schemas.microsoft.com/office/drawing/2014/main" id="{D1E3023E-0D22-489F-8B30-4E3CE8A2A3E0}"/>
              </a:ext>
            </a:extLst>
          </p:cNvPr>
          <p:cNvSpPr>
            <a:spLocks noGrp="1"/>
          </p:cNvSpPr>
          <p:nvPr>
            <p:ph type="title"/>
          </p:nvPr>
        </p:nvSpPr>
        <p:spPr/>
        <p:txBody>
          <a:bodyPr/>
          <a:lstStyle/>
          <a:p>
            <a:r>
              <a:rPr lang="en-US" b="1"/>
              <a:t>Definition and Purpose</a:t>
            </a:r>
            <a:endParaRPr lang="en-US"/>
          </a:p>
        </p:txBody>
      </p:sp>
    </p:spTree>
    <p:extLst>
      <p:ext uri="{BB962C8B-B14F-4D97-AF65-F5344CB8AC3E}">
        <p14:creationId xmlns:p14="http://schemas.microsoft.com/office/powerpoint/2010/main" val="33813204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C510D1-3D9F-400C-8883-14B663DA97CB}"/>
              </a:ext>
            </a:extLst>
          </p:cNvPr>
          <p:cNvSpPr>
            <a:spLocks noGrp="1"/>
          </p:cNvSpPr>
          <p:nvPr>
            <p:ph idx="1"/>
          </p:nvPr>
        </p:nvSpPr>
        <p:spPr/>
        <p:txBody>
          <a:bodyPr vert="horz" lIns="91440" tIns="45720" rIns="91440" bIns="45720" rtlCol="0" anchor="t">
            <a:normAutofit/>
          </a:bodyPr>
          <a:lstStyle/>
          <a:p>
            <a:r>
              <a:rPr lang="en-US" sz="2800">
                <a:latin typeface="Arial Nova"/>
                <a:ea typeface="Cambria"/>
                <a:cs typeface="Calibri"/>
              </a:rPr>
              <a:t>Valid and reliable pediatric specific pressure injury risk assessment tool</a:t>
            </a:r>
          </a:p>
          <a:p>
            <a:r>
              <a:rPr lang="en-US" sz="2800">
                <a:latin typeface="Arial Nova"/>
                <a:ea typeface="Cambria"/>
                <a:cs typeface="Calibri"/>
              </a:rPr>
              <a:t>Evaluates both immobility and device related pressure injuries</a:t>
            </a:r>
          </a:p>
          <a:p>
            <a:r>
              <a:rPr lang="en-US" sz="2800">
                <a:latin typeface="Arial Nova"/>
                <a:ea typeface="Cambria"/>
                <a:cs typeface="Calibri"/>
              </a:rPr>
              <a:t>Easy to use: high score = high risk</a:t>
            </a:r>
          </a:p>
          <a:p>
            <a:r>
              <a:rPr lang="en-US" sz="2800">
                <a:latin typeface="Arial Nova"/>
                <a:ea typeface="Cambria"/>
                <a:cs typeface="Calibri"/>
              </a:rPr>
              <a:t>Facilitates identification and understanding of risk factors: includes device assessment in risk score</a:t>
            </a:r>
          </a:p>
          <a:p>
            <a:r>
              <a:rPr lang="en-US" sz="2800">
                <a:latin typeface="Arial Nova"/>
                <a:ea typeface="Cambria"/>
                <a:cs typeface="Calibri"/>
              </a:rPr>
              <a:t>Accurately predicts both patients at-risk and those not at risk for Hospital Acquired Pressure Injuries</a:t>
            </a:r>
            <a:r>
              <a:rPr lang="en-US">
                <a:latin typeface="Arial Nova"/>
                <a:ea typeface="Cambria"/>
                <a:cs typeface="Calibri"/>
              </a:rPr>
              <a:t> </a:t>
            </a:r>
            <a:endParaRPr lang="en-US" sz="2800">
              <a:latin typeface="Arial Nova"/>
              <a:ea typeface="Cambria"/>
              <a:cs typeface="Calibri"/>
            </a:endParaRPr>
          </a:p>
          <a:p>
            <a:pPr marL="0" indent="0">
              <a:buNone/>
            </a:pPr>
            <a:endParaRPr lang="en-US"/>
          </a:p>
        </p:txBody>
      </p:sp>
      <p:sp>
        <p:nvSpPr>
          <p:cNvPr id="3" name="Title 2">
            <a:extLst>
              <a:ext uri="{FF2B5EF4-FFF2-40B4-BE49-F238E27FC236}">
                <a16:creationId xmlns:a16="http://schemas.microsoft.com/office/drawing/2014/main" id="{D1E3023E-0D22-489F-8B30-4E3CE8A2A3E0}"/>
              </a:ext>
            </a:extLst>
          </p:cNvPr>
          <p:cNvSpPr>
            <a:spLocks noGrp="1"/>
          </p:cNvSpPr>
          <p:nvPr>
            <p:ph type="title"/>
          </p:nvPr>
        </p:nvSpPr>
        <p:spPr/>
        <p:txBody>
          <a:bodyPr/>
          <a:lstStyle/>
          <a:p>
            <a:r>
              <a:rPr lang="en-US" b="1"/>
              <a:t>Benefits of Using Braden QD</a:t>
            </a:r>
            <a:endParaRPr lang="en-US"/>
          </a:p>
        </p:txBody>
      </p:sp>
    </p:spTree>
    <p:extLst>
      <p:ext uri="{BB962C8B-B14F-4D97-AF65-F5344CB8AC3E}">
        <p14:creationId xmlns:p14="http://schemas.microsoft.com/office/powerpoint/2010/main" val="34759335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985EA-4496-7F7F-7806-DD8058E9F7F8}"/>
              </a:ext>
            </a:extLst>
          </p:cNvPr>
          <p:cNvSpPr>
            <a:spLocks noGrp="1"/>
          </p:cNvSpPr>
          <p:nvPr>
            <p:ph type="title"/>
          </p:nvPr>
        </p:nvSpPr>
        <p:spPr/>
        <p:txBody>
          <a:bodyPr/>
          <a:lstStyle/>
          <a:p>
            <a:pPr algn="ctr"/>
            <a:r>
              <a:rPr lang="en-US">
                <a:latin typeface="Tiempos Headline Regular"/>
              </a:rPr>
              <a:t>Documentation &amp; Escalation of Pressure Injuries</a:t>
            </a:r>
          </a:p>
          <a:p>
            <a:endParaRPr lang="en-US"/>
          </a:p>
        </p:txBody>
      </p:sp>
      <p:sp>
        <p:nvSpPr>
          <p:cNvPr id="3" name="Text Placeholder 2">
            <a:extLst>
              <a:ext uri="{FF2B5EF4-FFF2-40B4-BE49-F238E27FC236}">
                <a16:creationId xmlns:a16="http://schemas.microsoft.com/office/drawing/2014/main" id="{970201F4-01B3-F1F0-CC90-DFD61E1EF81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2232069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3998A8D-8F84-BAF6-C797-E0C7CBACBCC5}"/>
              </a:ext>
            </a:extLst>
          </p:cNvPr>
          <p:cNvPicPr>
            <a:picLocks noChangeAspect="1"/>
          </p:cNvPicPr>
          <p:nvPr/>
        </p:nvPicPr>
        <p:blipFill>
          <a:blip r:embed="rId2"/>
          <a:stretch>
            <a:fillRect/>
          </a:stretch>
        </p:blipFill>
        <p:spPr>
          <a:xfrm>
            <a:off x="1011006" y="86306"/>
            <a:ext cx="10420367" cy="5683581"/>
          </a:xfrm>
          <a:prstGeom prst="rect">
            <a:avLst/>
          </a:prstGeom>
        </p:spPr>
      </p:pic>
    </p:spTree>
    <p:extLst>
      <p:ext uri="{BB962C8B-B14F-4D97-AF65-F5344CB8AC3E}">
        <p14:creationId xmlns:p14="http://schemas.microsoft.com/office/powerpoint/2010/main" val="30291285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8096947-54F7-D55B-2738-BB82AF6DE905}"/>
              </a:ext>
            </a:extLst>
          </p:cNvPr>
          <p:cNvSpPr>
            <a:spLocks noGrp="1"/>
          </p:cNvSpPr>
          <p:nvPr>
            <p:ph idx="1"/>
          </p:nvPr>
        </p:nvSpPr>
        <p:spPr>
          <a:xfrm>
            <a:off x="505391" y="2768934"/>
            <a:ext cx="2500657" cy="1824096"/>
          </a:xfrm>
        </p:spPr>
        <p:txBody>
          <a:bodyPr vert="horz" lIns="91440" tIns="45720" rIns="91440" bIns="45720" rtlCol="0" anchor="t">
            <a:normAutofit/>
          </a:bodyPr>
          <a:lstStyle/>
          <a:p>
            <a:r>
              <a:rPr lang="en-US">
                <a:latin typeface="Athletics Light"/>
              </a:rPr>
              <a:t>This CAN be done by nursing!</a:t>
            </a:r>
            <a:endParaRPr lang="en-US"/>
          </a:p>
          <a:p>
            <a:endParaRPr lang="en-US"/>
          </a:p>
          <a:p>
            <a:endParaRPr lang="en-US"/>
          </a:p>
        </p:txBody>
      </p:sp>
      <p:sp>
        <p:nvSpPr>
          <p:cNvPr id="3" name="Title 2">
            <a:extLst>
              <a:ext uri="{FF2B5EF4-FFF2-40B4-BE49-F238E27FC236}">
                <a16:creationId xmlns:a16="http://schemas.microsoft.com/office/drawing/2014/main" id="{8F989B7C-6040-0E96-07AC-A4838038153F}"/>
              </a:ext>
            </a:extLst>
          </p:cNvPr>
          <p:cNvSpPr>
            <a:spLocks noGrp="1"/>
          </p:cNvSpPr>
          <p:nvPr>
            <p:ph type="title"/>
          </p:nvPr>
        </p:nvSpPr>
        <p:spPr>
          <a:xfrm>
            <a:off x="328267" y="221973"/>
            <a:ext cx="5171704" cy="918127"/>
          </a:xfrm>
        </p:spPr>
        <p:txBody>
          <a:bodyPr>
            <a:normAutofit fontScale="90000"/>
          </a:bodyPr>
          <a:lstStyle/>
          <a:p>
            <a:r>
              <a:rPr lang="en-US">
                <a:latin typeface="Tiempos Headline Regular"/>
              </a:rPr>
              <a:t>Placing a Wound Care Referral in Epic</a:t>
            </a:r>
            <a:endParaRPr lang="en-US"/>
          </a:p>
        </p:txBody>
      </p:sp>
      <p:pic>
        <p:nvPicPr>
          <p:cNvPr id="5" name="Picture 5" descr="Graphical user interface, text, application, Word&#10;&#10;Description automatically generated">
            <a:extLst>
              <a:ext uri="{FF2B5EF4-FFF2-40B4-BE49-F238E27FC236}">
                <a16:creationId xmlns:a16="http://schemas.microsoft.com/office/drawing/2014/main" id="{DA60E3F2-9E98-9AE8-F767-5380CF6B9251}"/>
              </a:ext>
            </a:extLst>
          </p:cNvPr>
          <p:cNvPicPr>
            <a:picLocks noChangeAspect="1"/>
          </p:cNvPicPr>
          <p:nvPr/>
        </p:nvPicPr>
        <p:blipFill>
          <a:blip r:embed="rId2"/>
          <a:stretch>
            <a:fillRect/>
          </a:stretch>
        </p:blipFill>
        <p:spPr>
          <a:xfrm>
            <a:off x="6088992" y="372583"/>
            <a:ext cx="5891230" cy="6539301"/>
          </a:xfrm>
          <a:prstGeom prst="rect">
            <a:avLst/>
          </a:prstGeom>
        </p:spPr>
      </p:pic>
    </p:spTree>
    <p:extLst>
      <p:ext uri="{BB962C8B-B14F-4D97-AF65-F5344CB8AC3E}">
        <p14:creationId xmlns:p14="http://schemas.microsoft.com/office/powerpoint/2010/main" val="27291789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8CD8B9E-5F37-D681-31E8-2F9642ABDC19}"/>
              </a:ext>
            </a:extLst>
          </p:cNvPr>
          <p:cNvSpPr>
            <a:spLocks noGrp="1"/>
          </p:cNvSpPr>
          <p:nvPr>
            <p:ph type="title"/>
          </p:nvPr>
        </p:nvSpPr>
        <p:spPr>
          <a:xfrm>
            <a:off x="328267" y="221973"/>
            <a:ext cx="5171704" cy="918127"/>
          </a:xfrm>
        </p:spPr>
        <p:txBody>
          <a:bodyPr>
            <a:normAutofit fontScale="90000"/>
          </a:bodyPr>
          <a:lstStyle/>
          <a:p>
            <a:r>
              <a:rPr lang="en-US">
                <a:latin typeface="Tiempos Headline Regular"/>
              </a:rPr>
              <a:t>Placing a Wound Care Referral in Epic</a:t>
            </a:r>
            <a:endParaRPr lang="en-US"/>
          </a:p>
        </p:txBody>
      </p:sp>
      <p:pic>
        <p:nvPicPr>
          <p:cNvPr id="5" name="Picture 5">
            <a:extLst>
              <a:ext uri="{FF2B5EF4-FFF2-40B4-BE49-F238E27FC236}">
                <a16:creationId xmlns:a16="http://schemas.microsoft.com/office/drawing/2014/main" id="{E7D93489-204C-4C21-D2FD-33219828F05D}"/>
              </a:ext>
            </a:extLst>
          </p:cNvPr>
          <p:cNvPicPr>
            <a:picLocks noChangeAspect="1"/>
          </p:cNvPicPr>
          <p:nvPr/>
        </p:nvPicPr>
        <p:blipFill>
          <a:blip r:embed="rId2"/>
          <a:stretch>
            <a:fillRect/>
          </a:stretch>
        </p:blipFill>
        <p:spPr>
          <a:xfrm>
            <a:off x="5842659" y="85054"/>
            <a:ext cx="6107874" cy="6687893"/>
          </a:xfrm>
          <a:prstGeom prst="rect">
            <a:avLst/>
          </a:prstGeom>
        </p:spPr>
      </p:pic>
    </p:spTree>
    <p:extLst>
      <p:ext uri="{BB962C8B-B14F-4D97-AF65-F5344CB8AC3E}">
        <p14:creationId xmlns:p14="http://schemas.microsoft.com/office/powerpoint/2010/main" val="42418508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D997A-69F9-3B4D-F159-953E537D1030}"/>
              </a:ext>
            </a:extLst>
          </p:cNvPr>
          <p:cNvSpPr>
            <a:spLocks noGrp="1"/>
          </p:cNvSpPr>
          <p:nvPr>
            <p:ph type="title"/>
          </p:nvPr>
        </p:nvSpPr>
        <p:spPr/>
        <p:txBody>
          <a:bodyPr/>
          <a:lstStyle/>
          <a:p>
            <a:r>
              <a:rPr lang="en-US">
                <a:latin typeface="Arial Nova" panose="020B0504020202020204" pitchFamily="34" charset="0"/>
              </a:rPr>
              <a:t>Pressure Injuries</a:t>
            </a:r>
          </a:p>
        </p:txBody>
      </p:sp>
      <p:sp>
        <p:nvSpPr>
          <p:cNvPr id="3" name="Text Placeholder 2">
            <a:extLst>
              <a:ext uri="{FF2B5EF4-FFF2-40B4-BE49-F238E27FC236}">
                <a16:creationId xmlns:a16="http://schemas.microsoft.com/office/drawing/2014/main" id="{C1222DEE-15F5-645A-6CEA-8B8BB5FE70D9}"/>
              </a:ext>
            </a:extLst>
          </p:cNvPr>
          <p:cNvSpPr>
            <a:spLocks noGrp="1"/>
          </p:cNvSpPr>
          <p:nvPr>
            <p:ph type="body" idx="1"/>
          </p:nvPr>
        </p:nvSpPr>
        <p:spPr/>
        <p:txBody>
          <a:bodyPr vert="horz" lIns="91440" tIns="45720" rIns="91440" bIns="45720" rtlCol="0" anchor="t">
            <a:normAutofit/>
          </a:bodyPr>
          <a:lstStyle/>
          <a:p>
            <a:r>
              <a:rPr lang="en-US">
                <a:latin typeface="Arial Nova" panose="020B0504020202020204" pitchFamily="34" charset="0"/>
              </a:rPr>
              <a:t>•What are they &amp;</a:t>
            </a:r>
          </a:p>
          <a:p>
            <a:r>
              <a:rPr lang="en-US">
                <a:latin typeface="Arial Nova" panose="020B0504020202020204" pitchFamily="34" charset="0"/>
              </a:rPr>
              <a:t>•Who is at risk?</a:t>
            </a:r>
          </a:p>
          <a:p>
            <a:endParaRPr lang="en-US">
              <a:latin typeface="Arial Nova" panose="020B0504020202020204" pitchFamily="34" charset="0"/>
            </a:endParaRPr>
          </a:p>
        </p:txBody>
      </p:sp>
    </p:spTree>
    <p:extLst>
      <p:ext uri="{BB962C8B-B14F-4D97-AF65-F5344CB8AC3E}">
        <p14:creationId xmlns:p14="http://schemas.microsoft.com/office/powerpoint/2010/main" val="418146391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8CD8B9E-5F37-D681-31E8-2F9642ABDC19}"/>
              </a:ext>
            </a:extLst>
          </p:cNvPr>
          <p:cNvSpPr>
            <a:spLocks noGrp="1"/>
          </p:cNvSpPr>
          <p:nvPr>
            <p:ph type="title"/>
          </p:nvPr>
        </p:nvSpPr>
        <p:spPr>
          <a:xfrm>
            <a:off x="328267" y="221973"/>
            <a:ext cx="5171704" cy="918127"/>
          </a:xfrm>
        </p:spPr>
        <p:txBody>
          <a:bodyPr>
            <a:normAutofit fontScale="90000"/>
          </a:bodyPr>
          <a:lstStyle/>
          <a:p>
            <a:r>
              <a:rPr lang="en-US">
                <a:latin typeface="Tiempos Headline Regular"/>
              </a:rPr>
              <a:t>Placing a Wound Care Referral in Epic</a:t>
            </a:r>
            <a:endParaRPr lang="en-US"/>
          </a:p>
        </p:txBody>
      </p:sp>
      <p:pic>
        <p:nvPicPr>
          <p:cNvPr id="6" name="Picture 6" descr="Graphical user interface, application, Word&#10;&#10;Description automatically generated">
            <a:extLst>
              <a:ext uri="{FF2B5EF4-FFF2-40B4-BE49-F238E27FC236}">
                <a16:creationId xmlns:a16="http://schemas.microsoft.com/office/drawing/2014/main" id="{BB5C4918-EB3A-D88F-ECE5-D3BC989B13EC}"/>
              </a:ext>
            </a:extLst>
          </p:cNvPr>
          <p:cNvPicPr>
            <a:picLocks noChangeAspect="1"/>
          </p:cNvPicPr>
          <p:nvPr/>
        </p:nvPicPr>
        <p:blipFill>
          <a:blip r:embed="rId2"/>
          <a:stretch>
            <a:fillRect/>
          </a:stretch>
        </p:blipFill>
        <p:spPr>
          <a:xfrm>
            <a:off x="5377543" y="88014"/>
            <a:ext cx="6553198" cy="6691869"/>
          </a:xfrm>
          <a:prstGeom prst="rect">
            <a:avLst/>
          </a:prstGeom>
        </p:spPr>
      </p:pic>
      <p:pic>
        <p:nvPicPr>
          <p:cNvPr id="7" name="Picture 7" descr="Graphical user interface, text, application, email&#10;&#10;Description automatically generated">
            <a:extLst>
              <a:ext uri="{FF2B5EF4-FFF2-40B4-BE49-F238E27FC236}">
                <a16:creationId xmlns:a16="http://schemas.microsoft.com/office/drawing/2014/main" id="{2A296B77-A820-A18F-11B1-F8BCEA05B0DF}"/>
              </a:ext>
            </a:extLst>
          </p:cNvPr>
          <p:cNvPicPr>
            <a:picLocks noChangeAspect="1"/>
          </p:cNvPicPr>
          <p:nvPr/>
        </p:nvPicPr>
        <p:blipFill>
          <a:blip r:embed="rId3"/>
          <a:stretch>
            <a:fillRect/>
          </a:stretch>
        </p:blipFill>
        <p:spPr>
          <a:xfrm>
            <a:off x="300842" y="2507905"/>
            <a:ext cx="6365174" cy="1297904"/>
          </a:xfrm>
          <a:prstGeom prst="rect">
            <a:avLst/>
          </a:prstGeom>
        </p:spPr>
      </p:pic>
    </p:spTree>
    <p:extLst>
      <p:ext uri="{BB962C8B-B14F-4D97-AF65-F5344CB8AC3E}">
        <p14:creationId xmlns:p14="http://schemas.microsoft.com/office/powerpoint/2010/main" val="18794368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C510D1-3D9F-400C-8883-14B663DA97CB}"/>
              </a:ext>
            </a:extLst>
          </p:cNvPr>
          <p:cNvSpPr>
            <a:spLocks noGrp="1"/>
          </p:cNvSpPr>
          <p:nvPr>
            <p:ph idx="1"/>
          </p:nvPr>
        </p:nvSpPr>
        <p:spPr/>
        <p:txBody>
          <a:bodyPr/>
          <a:lstStyle/>
          <a:p>
            <a:r>
              <a:rPr lang="en-US" sz="2600">
                <a:latin typeface="Arial Nova" panose="020B0504020202020204" pitchFamily="34" charset="0"/>
              </a:rPr>
              <a:t>Once you’ve assessed an area of skin with redness and concern for pressure injury, what do you do?</a:t>
            </a:r>
          </a:p>
          <a:p>
            <a:pPr lvl="2"/>
            <a:r>
              <a:rPr lang="en-US" sz="2400" b="1">
                <a:latin typeface="Arial Nova" panose="020B0504020202020204" pitchFamily="34" charset="0"/>
              </a:rPr>
              <a:t>Stage the injury </a:t>
            </a:r>
            <a:r>
              <a:rPr lang="en-US" sz="2400">
                <a:latin typeface="Arial Nova" panose="020B0504020202020204" pitchFamily="34" charset="0"/>
              </a:rPr>
              <a:t>(to the best of your knowledge)</a:t>
            </a:r>
          </a:p>
          <a:p>
            <a:pPr lvl="2"/>
            <a:r>
              <a:rPr lang="en-US" sz="2400" b="1">
                <a:latin typeface="Arial Nova" panose="020B0504020202020204" pitchFamily="34" charset="0"/>
              </a:rPr>
              <a:t>Notify the patient’s healthcare team</a:t>
            </a:r>
          </a:p>
          <a:p>
            <a:pPr lvl="2"/>
            <a:r>
              <a:rPr lang="en-US" sz="2400" b="1">
                <a:latin typeface="Arial Nova" panose="020B0504020202020204" pitchFamily="34" charset="0"/>
              </a:rPr>
              <a:t>Implement appropriate interventions </a:t>
            </a:r>
            <a:r>
              <a:rPr lang="en-US" sz="2400">
                <a:latin typeface="Arial Nova" panose="020B0504020202020204" pitchFamily="34" charset="0"/>
              </a:rPr>
              <a:t>(Mepilex, offload pressure, specialty bed, etc.)</a:t>
            </a:r>
            <a:endParaRPr lang="en-US" sz="2400" b="1">
              <a:latin typeface="Arial Nova" panose="020B0504020202020204" pitchFamily="34" charset="0"/>
            </a:endParaRPr>
          </a:p>
          <a:p>
            <a:pPr lvl="2"/>
            <a:r>
              <a:rPr lang="en-US" sz="2400" b="1">
                <a:latin typeface="Arial Nova" panose="020B0504020202020204" pitchFamily="34" charset="0"/>
              </a:rPr>
              <a:t>Notify wound care nurse</a:t>
            </a:r>
          </a:p>
          <a:p>
            <a:pPr lvl="3">
              <a:buFont typeface="Wingdings" panose="05000000000000000000" pitchFamily="2" charset="2"/>
              <a:buChar char="§"/>
            </a:pPr>
            <a:r>
              <a:rPr lang="en-US" sz="2200">
                <a:latin typeface="Arial Nova" panose="020B0504020202020204" pitchFamily="34" charset="0"/>
              </a:rPr>
              <a:t>Place a wound care referral in Epic</a:t>
            </a:r>
          </a:p>
          <a:p>
            <a:pPr lvl="2"/>
            <a:r>
              <a:rPr lang="en-US" sz="2400" b="1">
                <a:latin typeface="Arial Nova" panose="020B0504020202020204" pitchFamily="34" charset="0"/>
              </a:rPr>
              <a:t>Increase assessment interval </a:t>
            </a:r>
          </a:p>
          <a:p>
            <a:pPr lvl="2"/>
            <a:r>
              <a:rPr lang="en-US" sz="2400" b="1">
                <a:latin typeface="Arial Nova" panose="020B0504020202020204" pitchFamily="34" charset="0"/>
              </a:rPr>
              <a:t>Add Pressure Injury LDA to Epic with as much detail as possible</a:t>
            </a:r>
          </a:p>
          <a:p>
            <a:pPr lvl="2"/>
            <a:r>
              <a:rPr lang="en-US" sz="2400" b="1">
                <a:latin typeface="Arial Nova" panose="020B0504020202020204" pitchFamily="34" charset="0"/>
              </a:rPr>
              <a:t>Complete an Incident Report (RL) for ALL new onset skin concerns</a:t>
            </a:r>
          </a:p>
          <a:p>
            <a:endParaRPr lang="en-US">
              <a:latin typeface="Arial Nova" panose="020B0504020202020204" pitchFamily="34" charset="0"/>
            </a:endParaRPr>
          </a:p>
        </p:txBody>
      </p:sp>
      <p:sp>
        <p:nvSpPr>
          <p:cNvPr id="3" name="Title 2">
            <a:extLst>
              <a:ext uri="{FF2B5EF4-FFF2-40B4-BE49-F238E27FC236}">
                <a16:creationId xmlns:a16="http://schemas.microsoft.com/office/drawing/2014/main" id="{D1E3023E-0D22-489F-8B30-4E3CE8A2A3E0}"/>
              </a:ext>
            </a:extLst>
          </p:cNvPr>
          <p:cNvSpPr>
            <a:spLocks noGrp="1"/>
          </p:cNvSpPr>
          <p:nvPr>
            <p:ph type="title"/>
          </p:nvPr>
        </p:nvSpPr>
        <p:spPr/>
        <p:txBody>
          <a:bodyPr/>
          <a:lstStyle/>
          <a:p>
            <a:r>
              <a:rPr lang="en-US" sz="3600" b="1">
                <a:latin typeface="+mn-lt"/>
              </a:rPr>
              <a:t>After Pressure Injury Identification </a:t>
            </a:r>
            <a:endParaRPr lang="en-US"/>
          </a:p>
        </p:txBody>
      </p:sp>
    </p:spTree>
    <p:extLst>
      <p:ext uri="{BB962C8B-B14F-4D97-AF65-F5344CB8AC3E}">
        <p14:creationId xmlns:p14="http://schemas.microsoft.com/office/powerpoint/2010/main" val="36216163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C510D1-3D9F-400C-8883-14B663DA97CB}"/>
              </a:ext>
            </a:extLst>
          </p:cNvPr>
          <p:cNvSpPr>
            <a:spLocks noGrp="1"/>
          </p:cNvSpPr>
          <p:nvPr>
            <p:ph idx="1"/>
          </p:nvPr>
        </p:nvSpPr>
        <p:spPr>
          <a:xfrm>
            <a:off x="-8013" y="1476103"/>
            <a:ext cx="5411927" cy="1256516"/>
          </a:xfrm>
        </p:spPr>
        <p:txBody>
          <a:bodyPr vert="horz" lIns="91440" tIns="45720" rIns="91440" bIns="45720" rtlCol="0" anchor="t">
            <a:noAutofit/>
          </a:bodyPr>
          <a:lstStyle/>
          <a:p>
            <a:pPr>
              <a:lnSpc>
                <a:spcPct val="80000"/>
              </a:lnSpc>
            </a:pPr>
            <a:r>
              <a:rPr lang="en-US" altLang="en-US" sz="2000">
                <a:latin typeface="Arial Nova"/>
              </a:rPr>
              <a:t>Wound flowsheet or </a:t>
            </a:r>
            <a:r>
              <a:rPr lang="en-US" altLang="en-US" sz="2000" err="1">
                <a:latin typeface="Arial Nova"/>
              </a:rPr>
              <a:t>Avatar</a:t>
            </a:r>
            <a:r>
              <a:rPr lang="en-US" altLang="en-US" sz="2000" err="1">
                <a:latin typeface="Arial Nova"/>
                <a:sym typeface="Wingdings" panose="05000000000000000000" pitchFamily="2" charset="2"/>
              </a:rPr>
              <a:t>add</a:t>
            </a:r>
            <a:r>
              <a:rPr lang="en-US" altLang="en-US" sz="2000">
                <a:latin typeface="Arial Nova"/>
                <a:sym typeface="Wingdings" panose="05000000000000000000" pitchFamily="2" charset="2"/>
              </a:rPr>
              <a:t> LDA</a:t>
            </a:r>
            <a:endParaRPr lang="en-US" altLang="en-US" sz="2000">
              <a:latin typeface="Arial Nova"/>
            </a:endParaRPr>
          </a:p>
          <a:p>
            <a:pPr lvl="1">
              <a:lnSpc>
                <a:spcPct val="80000"/>
              </a:lnSpc>
            </a:pPr>
            <a:r>
              <a:rPr lang="en-US" altLang="en-US" sz="2000">
                <a:latin typeface="Arial Nova"/>
                <a:sym typeface="Wingdings" panose="05000000000000000000" pitchFamily="2" charset="2"/>
              </a:rPr>
              <a:t>Select “</a:t>
            </a:r>
            <a:r>
              <a:rPr lang="en-US" altLang="en-US" sz="2000" b="1">
                <a:latin typeface="Arial Nova"/>
                <a:sym typeface="Wingdings" panose="05000000000000000000" pitchFamily="2" charset="2"/>
              </a:rPr>
              <a:t>Pressure injury</a:t>
            </a:r>
            <a:r>
              <a:rPr lang="en-US" altLang="en-US" sz="2000">
                <a:latin typeface="Arial Nova"/>
                <a:sym typeface="Wingdings" panose="05000000000000000000" pitchFamily="2" charset="2"/>
              </a:rPr>
              <a:t>” as the wound type</a:t>
            </a:r>
            <a:endParaRPr lang="en-US" altLang="en-US" sz="2000">
              <a:latin typeface="Arial Nova"/>
            </a:endParaRPr>
          </a:p>
          <a:p>
            <a:pPr>
              <a:lnSpc>
                <a:spcPct val="80000"/>
              </a:lnSpc>
            </a:pPr>
            <a:r>
              <a:rPr lang="en-US" altLang="en-US" sz="2000">
                <a:latin typeface="Arial Nova"/>
                <a:sym typeface="Wingdings" panose="05000000000000000000" pitchFamily="2" charset="2"/>
              </a:rPr>
              <a:t>Include as much detail about the wound </a:t>
            </a:r>
            <a:endParaRPr lang="en-US" altLang="en-US" sz="2000">
              <a:latin typeface="Arial Nova"/>
            </a:endParaRPr>
          </a:p>
          <a:p>
            <a:pPr marL="0" indent="0">
              <a:lnSpc>
                <a:spcPct val="80000"/>
              </a:lnSpc>
              <a:buNone/>
            </a:pPr>
            <a:r>
              <a:rPr lang="en-US" altLang="en-US" sz="2000">
                <a:latin typeface="Arial Nova"/>
                <a:sym typeface="Wingdings" panose="05000000000000000000" pitchFamily="2" charset="2"/>
              </a:rPr>
              <a:t>   as possible</a:t>
            </a:r>
            <a:endParaRPr lang="en-US" altLang="en-US" sz="2000">
              <a:latin typeface="Arial Nova"/>
            </a:endParaRPr>
          </a:p>
          <a:p>
            <a:endParaRPr lang="en-US">
              <a:latin typeface="Arial Nova" panose="020B0504020202020204" pitchFamily="34" charset="0"/>
            </a:endParaRPr>
          </a:p>
        </p:txBody>
      </p:sp>
      <p:sp>
        <p:nvSpPr>
          <p:cNvPr id="3" name="Title 2">
            <a:extLst>
              <a:ext uri="{FF2B5EF4-FFF2-40B4-BE49-F238E27FC236}">
                <a16:creationId xmlns:a16="http://schemas.microsoft.com/office/drawing/2014/main" id="{D1E3023E-0D22-489F-8B30-4E3CE8A2A3E0}"/>
              </a:ext>
            </a:extLst>
          </p:cNvPr>
          <p:cNvSpPr>
            <a:spLocks noGrp="1"/>
          </p:cNvSpPr>
          <p:nvPr>
            <p:ph type="title"/>
          </p:nvPr>
        </p:nvSpPr>
        <p:spPr/>
        <p:txBody>
          <a:bodyPr/>
          <a:lstStyle/>
          <a:p>
            <a:r>
              <a:rPr lang="en-US" sz="3600" b="1"/>
              <a:t>Epic Documentation</a:t>
            </a:r>
            <a:endParaRPr lang="en-US"/>
          </a:p>
        </p:txBody>
      </p:sp>
      <p:pic>
        <p:nvPicPr>
          <p:cNvPr id="4" name="Picture 3">
            <a:extLst>
              <a:ext uri="{FF2B5EF4-FFF2-40B4-BE49-F238E27FC236}">
                <a16:creationId xmlns:a16="http://schemas.microsoft.com/office/drawing/2014/main" id="{8CAA7859-569B-3CEB-9088-FF2150023A7B}"/>
              </a:ext>
            </a:extLst>
          </p:cNvPr>
          <p:cNvPicPr>
            <a:picLocks noChangeAspect="1"/>
          </p:cNvPicPr>
          <p:nvPr/>
        </p:nvPicPr>
        <p:blipFill>
          <a:blip r:embed="rId2"/>
          <a:stretch>
            <a:fillRect/>
          </a:stretch>
        </p:blipFill>
        <p:spPr>
          <a:xfrm>
            <a:off x="2274320" y="3032451"/>
            <a:ext cx="8092774" cy="2751476"/>
          </a:xfrm>
          <a:prstGeom prst="rect">
            <a:avLst/>
          </a:prstGeom>
          <a:ln>
            <a:solidFill>
              <a:schemeClr val="tx1"/>
            </a:solidFill>
          </a:ln>
        </p:spPr>
      </p:pic>
      <p:sp>
        <p:nvSpPr>
          <p:cNvPr id="6" name="TextBox 5">
            <a:extLst>
              <a:ext uri="{FF2B5EF4-FFF2-40B4-BE49-F238E27FC236}">
                <a16:creationId xmlns:a16="http://schemas.microsoft.com/office/drawing/2014/main" id="{80DFB6F1-3DD8-FC88-87E1-10E20B8EA503}"/>
              </a:ext>
            </a:extLst>
          </p:cNvPr>
          <p:cNvSpPr txBox="1"/>
          <p:nvPr/>
        </p:nvSpPr>
        <p:spPr>
          <a:xfrm>
            <a:off x="6115456" y="1411392"/>
            <a:ext cx="4728411" cy="1323439"/>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US" altLang="en-US" sz="2000">
                <a:latin typeface="Arial Nova"/>
              </a:rPr>
              <a:t>Document all appropriate flowsheet rows</a:t>
            </a:r>
            <a:endParaRPr lang="en-US"/>
          </a:p>
          <a:p>
            <a:pPr marL="342900" indent="-342900">
              <a:buFont typeface="Arial" panose="020B0604020202020204" pitchFamily="34" charset="0"/>
              <a:buChar char="•"/>
            </a:pPr>
            <a:r>
              <a:rPr lang="en-US" altLang="en-US" sz="2000">
                <a:latin typeface="Arial Nova"/>
              </a:rPr>
              <a:t>Take pictures and add to Epic when able</a:t>
            </a:r>
          </a:p>
        </p:txBody>
      </p:sp>
    </p:spTree>
    <p:extLst>
      <p:ext uri="{BB962C8B-B14F-4D97-AF65-F5344CB8AC3E}">
        <p14:creationId xmlns:p14="http://schemas.microsoft.com/office/powerpoint/2010/main" val="134930594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C510D1-3D9F-400C-8883-14B663DA97CB}"/>
              </a:ext>
            </a:extLst>
          </p:cNvPr>
          <p:cNvSpPr>
            <a:spLocks noGrp="1"/>
          </p:cNvSpPr>
          <p:nvPr>
            <p:ph idx="1"/>
          </p:nvPr>
        </p:nvSpPr>
        <p:spPr/>
        <p:txBody>
          <a:bodyPr vert="horz" lIns="91440" tIns="45720" rIns="91440" bIns="45720" rtlCol="0" anchor="t">
            <a:normAutofit/>
          </a:bodyPr>
          <a:lstStyle/>
          <a:p>
            <a:pPr>
              <a:lnSpc>
                <a:spcPct val="80000"/>
              </a:lnSpc>
            </a:pPr>
            <a:r>
              <a:rPr lang="en-US" altLang="en-US">
                <a:latin typeface="Arial Nova" panose="020B0504020202020204" pitchFamily="34" charset="0"/>
              </a:rPr>
              <a:t>Describe any exudate including type, amount, or odor</a:t>
            </a:r>
          </a:p>
          <a:p>
            <a:pPr marL="0" indent="0">
              <a:lnSpc>
                <a:spcPct val="80000"/>
              </a:lnSpc>
              <a:buNone/>
            </a:pPr>
            <a:endParaRPr lang="en-US" altLang="en-US">
              <a:latin typeface="Arial Nova" panose="020B0504020202020204" pitchFamily="34" charset="0"/>
            </a:endParaRPr>
          </a:p>
          <a:p>
            <a:pPr>
              <a:lnSpc>
                <a:spcPct val="80000"/>
              </a:lnSpc>
            </a:pPr>
            <a:r>
              <a:rPr lang="en-US" altLang="en-US" b="1">
                <a:latin typeface="Arial Nova" panose="020B0504020202020204" pitchFamily="34" charset="0"/>
              </a:rPr>
              <a:t>Types  of exudate</a:t>
            </a:r>
            <a:r>
              <a:rPr lang="en-US" altLang="en-US">
                <a:latin typeface="Arial Nova" panose="020B0504020202020204" pitchFamily="34" charset="0"/>
              </a:rPr>
              <a:t>:</a:t>
            </a:r>
          </a:p>
          <a:p>
            <a:pPr lvl="1">
              <a:lnSpc>
                <a:spcPct val="80000"/>
              </a:lnSpc>
            </a:pPr>
            <a:r>
              <a:rPr lang="en-US" altLang="en-US">
                <a:latin typeface="Arial Nova" panose="020B0504020202020204" pitchFamily="34" charset="0"/>
              </a:rPr>
              <a:t>Sanguineous: thin, bright red</a:t>
            </a:r>
          </a:p>
          <a:p>
            <a:pPr lvl="1">
              <a:lnSpc>
                <a:spcPct val="80000"/>
              </a:lnSpc>
            </a:pPr>
            <a:r>
              <a:rPr lang="en-US" altLang="en-US">
                <a:latin typeface="Arial Nova" panose="020B0504020202020204" pitchFamily="34" charset="0"/>
              </a:rPr>
              <a:t>Serosanguineous: thin, watery, pale red to pink</a:t>
            </a:r>
          </a:p>
          <a:p>
            <a:pPr lvl="1">
              <a:lnSpc>
                <a:spcPct val="80000"/>
              </a:lnSpc>
            </a:pPr>
            <a:r>
              <a:rPr lang="en-US" altLang="en-US">
                <a:latin typeface="Arial Nova" panose="020B0504020202020204" pitchFamily="34" charset="0"/>
              </a:rPr>
              <a:t>Serous: thin watery, clear</a:t>
            </a:r>
          </a:p>
          <a:p>
            <a:pPr lvl="1">
              <a:lnSpc>
                <a:spcPct val="80000"/>
              </a:lnSpc>
            </a:pPr>
            <a:r>
              <a:rPr lang="en-US" altLang="en-US">
                <a:latin typeface="Arial Nova" panose="020B0504020202020204" pitchFamily="34" charset="0"/>
              </a:rPr>
              <a:t>Purulent: thick or thin, opaque tan to yellow</a:t>
            </a:r>
          </a:p>
          <a:p>
            <a:pPr lvl="1">
              <a:lnSpc>
                <a:spcPct val="80000"/>
              </a:lnSpc>
            </a:pPr>
            <a:r>
              <a:rPr lang="en-US" altLang="en-US">
                <a:latin typeface="Arial Nova" panose="020B0504020202020204" pitchFamily="34" charset="0"/>
              </a:rPr>
              <a:t>Foul purulent: thick opaque yellow to green with offensive odor</a:t>
            </a:r>
          </a:p>
          <a:p>
            <a:pPr marL="0" indent="0">
              <a:buNone/>
            </a:pPr>
            <a:endParaRPr lang="en-US">
              <a:latin typeface="Arial Nova" panose="020B0504020202020204" pitchFamily="34" charset="0"/>
            </a:endParaRPr>
          </a:p>
        </p:txBody>
      </p:sp>
      <p:sp>
        <p:nvSpPr>
          <p:cNvPr id="3" name="Title 2">
            <a:extLst>
              <a:ext uri="{FF2B5EF4-FFF2-40B4-BE49-F238E27FC236}">
                <a16:creationId xmlns:a16="http://schemas.microsoft.com/office/drawing/2014/main" id="{D1E3023E-0D22-489F-8B30-4E3CE8A2A3E0}"/>
              </a:ext>
            </a:extLst>
          </p:cNvPr>
          <p:cNvSpPr>
            <a:spLocks noGrp="1"/>
          </p:cNvSpPr>
          <p:nvPr>
            <p:ph type="title"/>
          </p:nvPr>
        </p:nvSpPr>
        <p:spPr/>
        <p:txBody>
          <a:bodyPr/>
          <a:lstStyle/>
          <a:p>
            <a:r>
              <a:rPr lang="en-US" sz="3600" b="1"/>
              <a:t>Description of Wound Drainage</a:t>
            </a:r>
            <a:endParaRPr lang="en-US"/>
          </a:p>
        </p:txBody>
      </p:sp>
    </p:spTree>
    <p:extLst>
      <p:ext uri="{BB962C8B-B14F-4D97-AF65-F5344CB8AC3E}">
        <p14:creationId xmlns:p14="http://schemas.microsoft.com/office/powerpoint/2010/main" val="7162213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C510D1-3D9F-400C-8883-14B663DA97CB}"/>
              </a:ext>
            </a:extLst>
          </p:cNvPr>
          <p:cNvSpPr>
            <a:spLocks noGrp="1"/>
          </p:cNvSpPr>
          <p:nvPr>
            <p:ph idx="1"/>
          </p:nvPr>
        </p:nvSpPr>
        <p:spPr/>
        <p:txBody>
          <a:bodyPr/>
          <a:lstStyle/>
          <a:p>
            <a:r>
              <a:rPr lang="en-US">
                <a:solidFill>
                  <a:schemeClr val="tx1"/>
                </a:solidFill>
                <a:latin typeface="Arial Nova" panose="020B0504020202020204" pitchFamily="34" charset="0"/>
              </a:rPr>
              <a:t>Add ability to capture multiple </a:t>
            </a:r>
          </a:p>
          <a:p>
            <a:pPr marL="0" indent="0">
              <a:buNone/>
            </a:pPr>
            <a:r>
              <a:rPr lang="en-US">
                <a:solidFill>
                  <a:schemeClr val="tx1"/>
                </a:solidFill>
                <a:latin typeface="Arial Nova" panose="020B0504020202020204" pitchFamily="34" charset="0"/>
              </a:rPr>
              <a:t>different “altered skin integrity” </a:t>
            </a:r>
          </a:p>
          <a:p>
            <a:pPr marL="0" indent="0">
              <a:buNone/>
            </a:pPr>
            <a:r>
              <a:rPr lang="en-US">
                <a:solidFill>
                  <a:schemeClr val="tx1"/>
                </a:solidFill>
                <a:latin typeface="Arial Nova" panose="020B0504020202020204" pitchFamily="34" charset="0"/>
              </a:rPr>
              <a:t>options and name them</a:t>
            </a:r>
          </a:p>
          <a:p>
            <a:r>
              <a:rPr lang="en-US">
                <a:solidFill>
                  <a:schemeClr val="tx1"/>
                </a:solidFill>
                <a:latin typeface="Arial Nova" panose="020B0504020202020204" pitchFamily="34" charset="0"/>
              </a:rPr>
              <a:t>Add ability to document </a:t>
            </a:r>
          </a:p>
          <a:p>
            <a:pPr marL="0" indent="0">
              <a:buNone/>
            </a:pPr>
            <a:r>
              <a:rPr lang="en-US">
                <a:solidFill>
                  <a:schemeClr val="tx1"/>
                </a:solidFill>
                <a:latin typeface="Arial Nova" panose="020B0504020202020204" pitchFamily="34" charset="0"/>
              </a:rPr>
              <a:t>“prophylactic dressing” and </a:t>
            </a:r>
          </a:p>
          <a:p>
            <a:pPr marL="0" indent="0">
              <a:buNone/>
            </a:pPr>
            <a:r>
              <a:rPr lang="en-US">
                <a:solidFill>
                  <a:schemeClr val="tx1"/>
                </a:solidFill>
                <a:latin typeface="Arial Nova" panose="020B0504020202020204" pitchFamily="34" charset="0"/>
              </a:rPr>
              <a:t>name for body location</a:t>
            </a:r>
          </a:p>
          <a:p>
            <a:endParaRPr lang="en-US">
              <a:latin typeface="Arial Nova" panose="020B0504020202020204" pitchFamily="34" charset="0"/>
            </a:endParaRPr>
          </a:p>
        </p:txBody>
      </p:sp>
      <p:sp>
        <p:nvSpPr>
          <p:cNvPr id="3" name="Title 2">
            <a:extLst>
              <a:ext uri="{FF2B5EF4-FFF2-40B4-BE49-F238E27FC236}">
                <a16:creationId xmlns:a16="http://schemas.microsoft.com/office/drawing/2014/main" id="{D1E3023E-0D22-489F-8B30-4E3CE8A2A3E0}"/>
              </a:ext>
            </a:extLst>
          </p:cNvPr>
          <p:cNvSpPr>
            <a:spLocks noGrp="1"/>
          </p:cNvSpPr>
          <p:nvPr>
            <p:ph type="title"/>
          </p:nvPr>
        </p:nvSpPr>
        <p:spPr/>
        <p:txBody>
          <a:bodyPr/>
          <a:lstStyle/>
          <a:p>
            <a:r>
              <a:rPr lang="en-US"/>
              <a:t>Skin Assessment Updates</a:t>
            </a:r>
          </a:p>
        </p:txBody>
      </p:sp>
      <p:pic>
        <p:nvPicPr>
          <p:cNvPr id="4" name="Content Placeholder 4">
            <a:extLst>
              <a:ext uri="{FF2B5EF4-FFF2-40B4-BE49-F238E27FC236}">
                <a16:creationId xmlns:a16="http://schemas.microsoft.com/office/drawing/2014/main" id="{0B2DF502-E7C1-7CF9-7503-AF26DDFD9F79}"/>
              </a:ext>
            </a:extLst>
          </p:cNvPr>
          <p:cNvPicPr>
            <a:picLocks noChangeAspect="1"/>
          </p:cNvPicPr>
          <p:nvPr/>
        </p:nvPicPr>
        <p:blipFill>
          <a:blip r:embed="rId2"/>
          <a:stretch>
            <a:fillRect/>
          </a:stretch>
        </p:blipFill>
        <p:spPr>
          <a:xfrm>
            <a:off x="6052878" y="1140100"/>
            <a:ext cx="5616608" cy="4506012"/>
          </a:xfrm>
          <a:prstGeom prst="rect">
            <a:avLst/>
          </a:prstGeom>
        </p:spPr>
      </p:pic>
    </p:spTree>
    <p:extLst>
      <p:ext uri="{BB962C8B-B14F-4D97-AF65-F5344CB8AC3E}">
        <p14:creationId xmlns:p14="http://schemas.microsoft.com/office/powerpoint/2010/main" val="410812009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C510D1-3D9F-400C-8883-14B663DA97CB}"/>
              </a:ext>
            </a:extLst>
          </p:cNvPr>
          <p:cNvSpPr>
            <a:spLocks noGrp="1"/>
          </p:cNvSpPr>
          <p:nvPr>
            <p:ph idx="1"/>
          </p:nvPr>
        </p:nvSpPr>
        <p:spPr/>
        <p:txBody>
          <a:bodyPr/>
          <a:lstStyle/>
          <a:p>
            <a:r>
              <a:rPr lang="en-US">
                <a:latin typeface="Arial Nova" panose="020B0504020202020204" pitchFamily="34" charset="0"/>
              </a:rPr>
              <a:t>Access via Epic or intranet home page</a:t>
            </a:r>
          </a:p>
          <a:p>
            <a:r>
              <a:rPr lang="en-US">
                <a:latin typeface="Arial Nova" panose="020B0504020202020204" pitchFamily="34" charset="0"/>
              </a:rPr>
              <a:t>Select “Skin Tissue” as incident type</a:t>
            </a:r>
          </a:p>
          <a:p>
            <a:pPr lvl="1"/>
            <a:r>
              <a:rPr lang="en-US">
                <a:latin typeface="Arial Nova" panose="020B0504020202020204" pitchFamily="34" charset="0"/>
              </a:rPr>
              <a:t>Provide as much detail as possible</a:t>
            </a:r>
          </a:p>
          <a:p>
            <a:r>
              <a:rPr lang="en-US" err="1">
                <a:latin typeface="Arial Nova" panose="020B0504020202020204" pitchFamily="34" charset="0"/>
              </a:rPr>
              <a:t>Voalte</a:t>
            </a:r>
            <a:r>
              <a:rPr lang="en-US">
                <a:latin typeface="Arial Nova" panose="020B0504020202020204" pitchFamily="34" charset="0"/>
              </a:rPr>
              <a:t> Marie and Melissa (if possible)</a:t>
            </a:r>
          </a:p>
          <a:p>
            <a:endParaRPr lang="en-US">
              <a:latin typeface="Arial Nova" panose="020B0504020202020204" pitchFamily="34" charset="0"/>
            </a:endParaRPr>
          </a:p>
        </p:txBody>
      </p:sp>
      <p:sp>
        <p:nvSpPr>
          <p:cNvPr id="3" name="Title 2">
            <a:extLst>
              <a:ext uri="{FF2B5EF4-FFF2-40B4-BE49-F238E27FC236}">
                <a16:creationId xmlns:a16="http://schemas.microsoft.com/office/drawing/2014/main" id="{D1E3023E-0D22-489F-8B30-4E3CE8A2A3E0}"/>
              </a:ext>
            </a:extLst>
          </p:cNvPr>
          <p:cNvSpPr>
            <a:spLocks noGrp="1"/>
          </p:cNvSpPr>
          <p:nvPr>
            <p:ph type="title"/>
          </p:nvPr>
        </p:nvSpPr>
        <p:spPr/>
        <p:txBody>
          <a:bodyPr/>
          <a:lstStyle/>
          <a:p>
            <a:r>
              <a:rPr lang="en-US" b="1"/>
              <a:t>Enter an Incident Report/RL </a:t>
            </a:r>
            <a:endParaRPr lang="en-US"/>
          </a:p>
        </p:txBody>
      </p:sp>
      <p:pic>
        <p:nvPicPr>
          <p:cNvPr id="8" name="Picture 7">
            <a:extLst>
              <a:ext uri="{FF2B5EF4-FFF2-40B4-BE49-F238E27FC236}">
                <a16:creationId xmlns:a16="http://schemas.microsoft.com/office/drawing/2014/main" id="{AAE12BF6-F579-DA87-832C-9F42A2D8DB8D}"/>
              </a:ext>
            </a:extLst>
          </p:cNvPr>
          <p:cNvPicPr>
            <a:picLocks noChangeAspect="1"/>
          </p:cNvPicPr>
          <p:nvPr/>
        </p:nvPicPr>
        <p:blipFill>
          <a:blip r:embed="rId2"/>
          <a:stretch>
            <a:fillRect/>
          </a:stretch>
        </p:blipFill>
        <p:spPr>
          <a:xfrm>
            <a:off x="9186874" y="109056"/>
            <a:ext cx="2381239" cy="4458749"/>
          </a:xfrm>
          <a:prstGeom prst="rect">
            <a:avLst/>
          </a:prstGeom>
        </p:spPr>
      </p:pic>
      <p:sp>
        <p:nvSpPr>
          <p:cNvPr id="6" name="Rectangle 5">
            <a:extLst>
              <a:ext uri="{FF2B5EF4-FFF2-40B4-BE49-F238E27FC236}">
                <a16:creationId xmlns:a16="http://schemas.microsoft.com/office/drawing/2014/main" id="{AA70162D-CF99-1C2B-7297-F73BCABC28F3}"/>
              </a:ext>
            </a:extLst>
          </p:cNvPr>
          <p:cNvSpPr/>
          <p:nvPr/>
        </p:nvSpPr>
        <p:spPr>
          <a:xfrm>
            <a:off x="9915787" y="2338430"/>
            <a:ext cx="920023" cy="81829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C922F42-C398-179F-F0A8-4E3372E6AEC8}"/>
              </a:ext>
            </a:extLst>
          </p:cNvPr>
          <p:cNvPicPr>
            <a:picLocks noChangeAspect="1"/>
          </p:cNvPicPr>
          <p:nvPr/>
        </p:nvPicPr>
        <p:blipFill rotWithShape="1">
          <a:blip r:embed="rId3"/>
          <a:srcRect r="5625"/>
          <a:stretch/>
        </p:blipFill>
        <p:spPr>
          <a:xfrm>
            <a:off x="7021902" y="3429000"/>
            <a:ext cx="1950659" cy="2324100"/>
          </a:xfrm>
          <a:prstGeom prst="rect">
            <a:avLst/>
          </a:prstGeom>
        </p:spPr>
      </p:pic>
    </p:spTree>
    <p:extLst>
      <p:ext uri="{BB962C8B-B14F-4D97-AF65-F5344CB8AC3E}">
        <p14:creationId xmlns:p14="http://schemas.microsoft.com/office/powerpoint/2010/main" val="421138565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C091D-45D7-BF40-04E9-213A2AC949A8}"/>
              </a:ext>
            </a:extLst>
          </p:cNvPr>
          <p:cNvSpPr>
            <a:spLocks noGrp="1"/>
          </p:cNvSpPr>
          <p:nvPr>
            <p:ph type="title"/>
          </p:nvPr>
        </p:nvSpPr>
        <p:spPr/>
        <p:txBody>
          <a:bodyPr/>
          <a:lstStyle/>
          <a:p>
            <a:pPr algn="ctr"/>
            <a:r>
              <a:rPr lang="en-US">
                <a:latin typeface="Tiempos Headline Regular"/>
              </a:rPr>
              <a:t>Resources &amp; Defining Your Role</a:t>
            </a:r>
          </a:p>
          <a:p>
            <a:endParaRPr lang="en-US"/>
          </a:p>
        </p:txBody>
      </p:sp>
      <p:sp>
        <p:nvSpPr>
          <p:cNvPr id="3" name="Text Placeholder 2">
            <a:extLst>
              <a:ext uri="{FF2B5EF4-FFF2-40B4-BE49-F238E27FC236}">
                <a16:creationId xmlns:a16="http://schemas.microsoft.com/office/drawing/2014/main" id="{0B5CFD01-392C-AC73-ADFE-006D2612DA1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92098288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C510D1-3D9F-400C-8883-14B663DA97CB}"/>
              </a:ext>
            </a:extLst>
          </p:cNvPr>
          <p:cNvSpPr>
            <a:spLocks noGrp="1"/>
          </p:cNvSpPr>
          <p:nvPr>
            <p:ph idx="1"/>
          </p:nvPr>
        </p:nvSpPr>
        <p:spPr/>
        <p:txBody>
          <a:bodyPr/>
          <a:lstStyle/>
          <a:p>
            <a:r>
              <a:rPr lang="en-US">
                <a:latin typeface="Arial Nova" panose="020B0504020202020204" pitchFamily="34" charset="0"/>
              </a:rPr>
              <a:t>Contains detailed information about:</a:t>
            </a:r>
          </a:p>
          <a:p>
            <a:pPr lvl="1"/>
            <a:r>
              <a:rPr lang="en-US">
                <a:latin typeface="Arial Nova" panose="020B0504020202020204" pitchFamily="34" charset="0"/>
              </a:rPr>
              <a:t>Risk scoring (Braden QD)</a:t>
            </a:r>
          </a:p>
          <a:p>
            <a:pPr lvl="1"/>
            <a:r>
              <a:rPr lang="en-US">
                <a:latin typeface="Arial Nova" panose="020B0504020202020204" pitchFamily="34" charset="0"/>
              </a:rPr>
              <a:t>Standard for prophylaxis</a:t>
            </a:r>
          </a:p>
          <a:p>
            <a:pPr lvl="1"/>
            <a:r>
              <a:rPr lang="en-US">
                <a:latin typeface="Arial Nova" panose="020B0504020202020204" pitchFamily="34" charset="0"/>
              </a:rPr>
              <a:t>Products available for pressure injury prevention</a:t>
            </a:r>
          </a:p>
          <a:p>
            <a:pPr lvl="1"/>
            <a:r>
              <a:rPr lang="en-US">
                <a:latin typeface="Arial Nova" panose="020B0504020202020204" pitchFamily="34" charset="0"/>
              </a:rPr>
              <a:t>Specialty beds</a:t>
            </a:r>
          </a:p>
          <a:p>
            <a:r>
              <a:rPr lang="en-US">
                <a:latin typeface="Arial Nova" panose="020B0504020202020204" pitchFamily="34" charset="0"/>
              </a:rPr>
              <a:t>Policy tech: SOC #1.25 Skin Integrity and Pressure Injury Prevention (PIP)</a:t>
            </a:r>
          </a:p>
          <a:p>
            <a:pPr marL="0" indent="0">
              <a:buNone/>
            </a:pPr>
            <a:endParaRPr lang="en-US">
              <a:latin typeface="Arial Nova" panose="020B0504020202020204" pitchFamily="34" charset="0"/>
            </a:endParaRPr>
          </a:p>
        </p:txBody>
      </p:sp>
      <p:sp>
        <p:nvSpPr>
          <p:cNvPr id="3" name="Title 2">
            <a:extLst>
              <a:ext uri="{FF2B5EF4-FFF2-40B4-BE49-F238E27FC236}">
                <a16:creationId xmlns:a16="http://schemas.microsoft.com/office/drawing/2014/main" id="{D1E3023E-0D22-489F-8B30-4E3CE8A2A3E0}"/>
              </a:ext>
            </a:extLst>
          </p:cNvPr>
          <p:cNvSpPr>
            <a:spLocks noGrp="1"/>
          </p:cNvSpPr>
          <p:nvPr>
            <p:ph type="title"/>
          </p:nvPr>
        </p:nvSpPr>
        <p:spPr/>
        <p:txBody>
          <a:bodyPr/>
          <a:lstStyle/>
          <a:p>
            <a:r>
              <a:rPr lang="en-US" sz="3600" b="1"/>
              <a:t>Standard of Care</a:t>
            </a:r>
            <a:endParaRPr lang="en-US"/>
          </a:p>
        </p:txBody>
      </p:sp>
    </p:spTree>
    <p:extLst>
      <p:ext uri="{BB962C8B-B14F-4D97-AF65-F5344CB8AC3E}">
        <p14:creationId xmlns:p14="http://schemas.microsoft.com/office/powerpoint/2010/main" val="307839152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C510D1-3D9F-400C-8883-14B663DA97CB}"/>
              </a:ext>
            </a:extLst>
          </p:cNvPr>
          <p:cNvSpPr>
            <a:spLocks noGrp="1"/>
          </p:cNvSpPr>
          <p:nvPr>
            <p:ph idx="1"/>
          </p:nvPr>
        </p:nvSpPr>
        <p:spPr/>
        <p:txBody>
          <a:bodyPr vert="horz" lIns="91440" tIns="45720" rIns="91440" bIns="45720" rtlCol="0" anchor="t">
            <a:normAutofit fontScale="85000" lnSpcReduction="20000"/>
          </a:bodyPr>
          <a:lstStyle/>
          <a:p>
            <a:r>
              <a:rPr lang="en-US">
                <a:latin typeface="Arial Nova" panose="020B0504020202020204" pitchFamily="34" charset="0"/>
              </a:rPr>
              <a:t>Marie Haddock BSN, RN, CWOCN</a:t>
            </a:r>
            <a:endParaRPr lang="en-US"/>
          </a:p>
          <a:p>
            <a:pPr lvl="1"/>
            <a:r>
              <a:rPr lang="en-US">
                <a:latin typeface="Arial Nova" panose="020B0504020202020204" pitchFamily="34" charset="0"/>
              </a:rPr>
              <a:t>Wound care nurse</a:t>
            </a:r>
          </a:p>
          <a:p>
            <a:pPr lvl="1"/>
            <a:r>
              <a:rPr lang="en-US">
                <a:latin typeface="Arial Nova" panose="020B0504020202020204" pitchFamily="34" charset="0"/>
              </a:rPr>
              <a:t>Available Monday-Friday 0700-1700</a:t>
            </a:r>
          </a:p>
          <a:p>
            <a:pPr lvl="1"/>
            <a:r>
              <a:rPr lang="en-US">
                <a:latin typeface="Arial Nova" panose="020B0504020202020204" pitchFamily="34" charset="0"/>
              </a:rPr>
              <a:t>Logged into </a:t>
            </a:r>
            <a:r>
              <a:rPr lang="en-US" err="1">
                <a:latin typeface="Arial Nova" panose="020B0504020202020204" pitchFamily="34" charset="0"/>
              </a:rPr>
              <a:t>Voalte</a:t>
            </a:r>
            <a:endParaRPr lang="en-US">
              <a:latin typeface="Arial Nova" panose="020B0504020202020204" pitchFamily="34" charset="0"/>
            </a:endParaRPr>
          </a:p>
          <a:p>
            <a:pPr lvl="1"/>
            <a:r>
              <a:rPr lang="en-US">
                <a:latin typeface="Arial Nova" panose="020B0504020202020204" pitchFamily="34" charset="0"/>
              </a:rPr>
              <a:t>*New* PIP taskforce co-lead!</a:t>
            </a:r>
          </a:p>
          <a:p>
            <a:r>
              <a:rPr lang="en-US">
                <a:latin typeface="Arial Nova" panose="020B0504020202020204" pitchFamily="34" charset="0"/>
              </a:rPr>
              <a:t>Melissa Romeo BSN, RN , CPN, CMSRN</a:t>
            </a:r>
          </a:p>
          <a:p>
            <a:pPr lvl="1"/>
            <a:r>
              <a:rPr lang="en-US">
                <a:latin typeface="Arial Nova" panose="020B0504020202020204" pitchFamily="34" charset="0"/>
              </a:rPr>
              <a:t>Wound care nurse</a:t>
            </a:r>
          </a:p>
          <a:p>
            <a:pPr lvl="1"/>
            <a:r>
              <a:rPr lang="en-US">
                <a:latin typeface="Arial Nova" panose="020B0504020202020204" pitchFamily="34" charset="0"/>
              </a:rPr>
              <a:t>Available Monday-Friday 0700-1700</a:t>
            </a:r>
          </a:p>
          <a:p>
            <a:pPr lvl="1"/>
            <a:r>
              <a:rPr lang="en-US">
                <a:latin typeface="Arial Nova" panose="020B0504020202020204" pitchFamily="34" charset="0"/>
              </a:rPr>
              <a:t>Logged into </a:t>
            </a:r>
            <a:r>
              <a:rPr lang="en-US" err="1">
                <a:latin typeface="Arial Nova" panose="020B0504020202020204" pitchFamily="34" charset="0"/>
              </a:rPr>
              <a:t>Voalte</a:t>
            </a:r>
            <a:endParaRPr lang="en-US">
              <a:latin typeface="Arial Nova" panose="020B0504020202020204" pitchFamily="34" charset="0"/>
            </a:endParaRPr>
          </a:p>
          <a:p>
            <a:pPr lvl="1"/>
            <a:r>
              <a:rPr lang="en-US">
                <a:latin typeface="Arial Nova" panose="020B0504020202020204" pitchFamily="34" charset="0"/>
              </a:rPr>
              <a:t>*New* PIP taskforce co-lead! </a:t>
            </a:r>
          </a:p>
          <a:p>
            <a:r>
              <a:rPr lang="en-US">
                <a:latin typeface="Athletics Light"/>
              </a:rPr>
              <a:t>Lauren Stracuzzi MSN, APRN, ACCNS-P, RNC-NIC</a:t>
            </a:r>
          </a:p>
          <a:p>
            <a:pPr lvl="1"/>
            <a:r>
              <a:rPr lang="en-US">
                <a:latin typeface="Athletics Light"/>
              </a:rPr>
              <a:t>Clinical Nurse Specialist, NICU</a:t>
            </a:r>
          </a:p>
          <a:p>
            <a:r>
              <a:rPr lang="en-US">
                <a:latin typeface="Arial Nova"/>
              </a:rPr>
              <a:t>Erin Dwyer MSN, APRN, ACCNS-P, CCRN-K</a:t>
            </a:r>
          </a:p>
          <a:p>
            <a:pPr lvl="1"/>
            <a:r>
              <a:rPr lang="en-US">
                <a:latin typeface="Arial Nova" panose="020B0504020202020204" pitchFamily="34" charset="0"/>
              </a:rPr>
              <a:t>Harm Prevention Manager</a:t>
            </a:r>
          </a:p>
          <a:p>
            <a:endParaRPr lang="en-US">
              <a:latin typeface="Arial Nova" panose="020B0504020202020204" pitchFamily="34" charset="0"/>
            </a:endParaRPr>
          </a:p>
        </p:txBody>
      </p:sp>
      <p:sp>
        <p:nvSpPr>
          <p:cNvPr id="3" name="Title 2">
            <a:extLst>
              <a:ext uri="{FF2B5EF4-FFF2-40B4-BE49-F238E27FC236}">
                <a16:creationId xmlns:a16="http://schemas.microsoft.com/office/drawing/2014/main" id="{D1E3023E-0D22-489F-8B30-4E3CE8A2A3E0}"/>
              </a:ext>
            </a:extLst>
          </p:cNvPr>
          <p:cNvSpPr>
            <a:spLocks noGrp="1"/>
          </p:cNvSpPr>
          <p:nvPr>
            <p:ph type="title"/>
          </p:nvPr>
        </p:nvSpPr>
        <p:spPr/>
        <p:txBody>
          <a:bodyPr/>
          <a:lstStyle/>
          <a:p>
            <a:r>
              <a:rPr lang="en-US"/>
              <a:t>Taskforce Leaders</a:t>
            </a:r>
          </a:p>
        </p:txBody>
      </p:sp>
    </p:spTree>
    <p:extLst>
      <p:ext uri="{BB962C8B-B14F-4D97-AF65-F5344CB8AC3E}">
        <p14:creationId xmlns:p14="http://schemas.microsoft.com/office/powerpoint/2010/main" val="188162102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C510D1-3D9F-400C-8883-14B663DA97CB}"/>
              </a:ext>
            </a:extLst>
          </p:cNvPr>
          <p:cNvSpPr>
            <a:spLocks noGrp="1"/>
          </p:cNvSpPr>
          <p:nvPr>
            <p:ph idx="1"/>
          </p:nvPr>
        </p:nvSpPr>
        <p:spPr/>
        <p:txBody>
          <a:bodyPr/>
          <a:lstStyle/>
          <a:p>
            <a:r>
              <a:rPr lang="en-US">
                <a:latin typeface="Arial Nova" panose="020B0504020202020204" pitchFamily="34" charset="0"/>
              </a:rPr>
              <a:t>Assign yourself the role </a:t>
            </a:r>
          </a:p>
          <a:p>
            <a:pPr marL="0" indent="0">
              <a:buNone/>
            </a:pPr>
            <a:r>
              <a:rPr lang="en-US">
                <a:latin typeface="Arial Nova" panose="020B0504020202020204" pitchFamily="34" charset="0"/>
              </a:rPr>
              <a:t>of a Skin Care Champion</a:t>
            </a:r>
          </a:p>
          <a:p>
            <a:r>
              <a:rPr lang="en-US">
                <a:latin typeface="Arial Nova" panose="020B0504020202020204" pitchFamily="34" charset="0"/>
              </a:rPr>
              <a:t>Can search Skin Care Champions</a:t>
            </a:r>
          </a:p>
          <a:p>
            <a:pPr marL="0" indent="0">
              <a:buNone/>
            </a:pPr>
            <a:r>
              <a:rPr lang="en-US">
                <a:latin typeface="Arial Nova" panose="020B0504020202020204" pitchFamily="34" charset="0"/>
              </a:rPr>
              <a:t> throughout the hospital</a:t>
            </a:r>
          </a:p>
          <a:p>
            <a:pPr marL="0" indent="0">
              <a:buNone/>
            </a:pPr>
            <a:endParaRPr lang="en-US"/>
          </a:p>
        </p:txBody>
      </p:sp>
      <p:sp>
        <p:nvSpPr>
          <p:cNvPr id="3" name="Title 2">
            <a:extLst>
              <a:ext uri="{FF2B5EF4-FFF2-40B4-BE49-F238E27FC236}">
                <a16:creationId xmlns:a16="http://schemas.microsoft.com/office/drawing/2014/main" id="{D1E3023E-0D22-489F-8B30-4E3CE8A2A3E0}"/>
              </a:ext>
            </a:extLst>
          </p:cNvPr>
          <p:cNvSpPr>
            <a:spLocks noGrp="1"/>
          </p:cNvSpPr>
          <p:nvPr>
            <p:ph type="title"/>
          </p:nvPr>
        </p:nvSpPr>
        <p:spPr/>
        <p:txBody>
          <a:bodyPr/>
          <a:lstStyle/>
          <a:p>
            <a:r>
              <a:rPr lang="en-US"/>
              <a:t>Skin Care Champion Role in </a:t>
            </a:r>
            <a:r>
              <a:rPr lang="en-US" err="1"/>
              <a:t>Voalte</a:t>
            </a:r>
            <a:endParaRPr lang="en-US"/>
          </a:p>
        </p:txBody>
      </p:sp>
      <p:pic>
        <p:nvPicPr>
          <p:cNvPr id="4" name="Content Placeholder 4">
            <a:extLst>
              <a:ext uri="{FF2B5EF4-FFF2-40B4-BE49-F238E27FC236}">
                <a16:creationId xmlns:a16="http://schemas.microsoft.com/office/drawing/2014/main" id="{B7A992CF-6295-8A07-9CE0-EF12361578E9}"/>
              </a:ext>
            </a:extLst>
          </p:cNvPr>
          <p:cNvPicPr>
            <a:picLocks noChangeAspect="1"/>
          </p:cNvPicPr>
          <p:nvPr/>
        </p:nvPicPr>
        <p:blipFill>
          <a:blip r:embed="rId2"/>
          <a:stretch>
            <a:fillRect/>
          </a:stretch>
        </p:blipFill>
        <p:spPr>
          <a:xfrm>
            <a:off x="7810252" y="1516838"/>
            <a:ext cx="2723517" cy="3827557"/>
          </a:xfrm>
          <a:prstGeom prst="rect">
            <a:avLst/>
          </a:prstGeom>
        </p:spPr>
      </p:pic>
    </p:spTree>
    <p:extLst>
      <p:ext uri="{BB962C8B-B14F-4D97-AF65-F5344CB8AC3E}">
        <p14:creationId xmlns:p14="http://schemas.microsoft.com/office/powerpoint/2010/main" val="42448002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C510D1-3D9F-400C-8883-14B663DA97CB}"/>
              </a:ext>
            </a:extLst>
          </p:cNvPr>
          <p:cNvSpPr>
            <a:spLocks noGrp="1"/>
          </p:cNvSpPr>
          <p:nvPr>
            <p:ph idx="1"/>
          </p:nvPr>
        </p:nvSpPr>
        <p:spPr/>
        <p:txBody>
          <a:bodyPr/>
          <a:lstStyle/>
          <a:p>
            <a:r>
              <a:rPr lang="en-US" sz="2800">
                <a:latin typeface="Arial Nova" panose="020B0504020202020204" pitchFamily="34" charset="0"/>
              </a:rPr>
              <a:t>Localized damage to the skin and underlying soft tissue, usually over a bony prominence or related to a medical (or other) device</a:t>
            </a:r>
          </a:p>
          <a:p>
            <a:r>
              <a:rPr lang="en-US" sz="2800">
                <a:latin typeface="Arial Nova" panose="020B0504020202020204" pitchFamily="34" charset="0"/>
              </a:rPr>
              <a:t>The injury can present as intact skin or an open ulcer and may be painful </a:t>
            </a:r>
          </a:p>
          <a:p>
            <a:r>
              <a:rPr lang="en-US" sz="2800">
                <a:latin typeface="Arial Nova" panose="020B0504020202020204" pitchFamily="34" charset="0"/>
              </a:rPr>
              <a:t>Occurs as a result of intense and/or prolonged pressure, or pressure in combination with shear</a:t>
            </a:r>
          </a:p>
          <a:p>
            <a:r>
              <a:rPr lang="en-US" sz="2800">
                <a:latin typeface="Arial Nova" panose="020B0504020202020204" pitchFamily="34" charset="0"/>
              </a:rPr>
              <a:t>The tolerance of soft tissue for pressure and shear may be affected by microclimate, nutrition, perfusion, co-morbidities and condition of the soft tissue</a:t>
            </a:r>
          </a:p>
          <a:p>
            <a:endParaRPr lang="en-US">
              <a:latin typeface="Arial Nova" panose="020B0504020202020204" pitchFamily="34" charset="0"/>
            </a:endParaRPr>
          </a:p>
        </p:txBody>
      </p:sp>
      <p:sp>
        <p:nvSpPr>
          <p:cNvPr id="3" name="Title 2">
            <a:extLst>
              <a:ext uri="{FF2B5EF4-FFF2-40B4-BE49-F238E27FC236}">
                <a16:creationId xmlns:a16="http://schemas.microsoft.com/office/drawing/2014/main" id="{D1E3023E-0D22-489F-8B30-4E3CE8A2A3E0}"/>
              </a:ext>
            </a:extLst>
          </p:cNvPr>
          <p:cNvSpPr>
            <a:spLocks noGrp="1"/>
          </p:cNvSpPr>
          <p:nvPr>
            <p:ph type="title"/>
          </p:nvPr>
        </p:nvSpPr>
        <p:spPr/>
        <p:txBody>
          <a:bodyPr/>
          <a:lstStyle/>
          <a:p>
            <a:r>
              <a:rPr lang="en-US" b="1">
                <a:latin typeface="Arial Nova" panose="020B0504020202020204" pitchFamily="34" charset="0"/>
              </a:rPr>
              <a:t>Pressure Injury Defined</a:t>
            </a:r>
            <a:endParaRPr lang="en-US">
              <a:latin typeface="Arial Nova" panose="020B0504020202020204" pitchFamily="34" charset="0"/>
            </a:endParaRPr>
          </a:p>
        </p:txBody>
      </p:sp>
    </p:spTree>
    <p:extLst>
      <p:ext uri="{BB962C8B-B14F-4D97-AF65-F5344CB8AC3E}">
        <p14:creationId xmlns:p14="http://schemas.microsoft.com/office/powerpoint/2010/main" val="7726242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C091D-45D7-BF40-04E9-213A2AC949A8}"/>
              </a:ext>
            </a:extLst>
          </p:cNvPr>
          <p:cNvSpPr>
            <a:spLocks noGrp="1"/>
          </p:cNvSpPr>
          <p:nvPr>
            <p:ph type="title"/>
          </p:nvPr>
        </p:nvSpPr>
        <p:spPr/>
        <p:txBody>
          <a:bodyPr/>
          <a:lstStyle/>
          <a:p>
            <a:pPr algn="ctr"/>
            <a:r>
              <a:rPr lang="en-US">
                <a:latin typeface="Tiempos Headline Regular"/>
              </a:rPr>
              <a:t>Case Studies</a:t>
            </a:r>
          </a:p>
          <a:p>
            <a:endParaRPr lang="en-US"/>
          </a:p>
        </p:txBody>
      </p:sp>
      <p:sp>
        <p:nvSpPr>
          <p:cNvPr id="3" name="Text Placeholder 2">
            <a:extLst>
              <a:ext uri="{FF2B5EF4-FFF2-40B4-BE49-F238E27FC236}">
                <a16:creationId xmlns:a16="http://schemas.microsoft.com/office/drawing/2014/main" id="{0B5CFD01-392C-AC73-ADFE-006D2612DA1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64051014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C510D1-3D9F-400C-8883-14B663DA97CB}"/>
              </a:ext>
            </a:extLst>
          </p:cNvPr>
          <p:cNvSpPr>
            <a:spLocks noGrp="1"/>
          </p:cNvSpPr>
          <p:nvPr>
            <p:ph idx="1"/>
          </p:nvPr>
        </p:nvSpPr>
        <p:spPr/>
        <p:txBody>
          <a:bodyPr vert="horz" lIns="91440" tIns="45720" rIns="91440" bIns="45720" rtlCol="0" anchor="t">
            <a:normAutofit/>
          </a:bodyPr>
          <a:lstStyle/>
          <a:p>
            <a:r>
              <a:rPr lang="en-US">
                <a:latin typeface="Arial Nova"/>
              </a:rPr>
              <a:t>13-year-old on 2 west</a:t>
            </a:r>
          </a:p>
          <a:p>
            <a:r>
              <a:rPr lang="en-US">
                <a:latin typeface="Arial Nova"/>
              </a:rPr>
              <a:t>Admitted for bilateral lower extremity surgery</a:t>
            </a:r>
          </a:p>
          <a:p>
            <a:r>
              <a:rPr lang="en-US">
                <a:latin typeface="Arial Nova"/>
              </a:rPr>
              <a:t>Patient was in supine position in the OR for 8 hours</a:t>
            </a:r>
          </a:p>
          <a:p>
            <a:r>
              <a:rPr lang="en-US">
                <a:latin typeface="Arial Nova"/>
              </a:rPr>
              <a:t>On POD 4, you notice an area of non-blanchable, dark purple/black tissue with intact, fluid filled blisters on sacrum, measuring 7 x 4.8 x 0 cm.</a:t>
            </a:r>
          </a:p>
        </p:txBody>
      </p:sp>
      <p:sp>
        <p:nvSpPr>
          <p:cNvPr id="3" name="Title 2">
            <a:extLst>
              <a:ext uri="{FF2B5EF4-FFF2-40B4-BE49-F238E27FC236}">
                <a16:creationId xmlns:a16="http://schemas.microsoft.com/office/drawing/2014/main" id="{D1E3023E-0D22-489F-8B30-4E3CE8A2A3E0}"/>
              </a:ext>
            </a:extLst>
          </p:cNvPr>
          <p:cNvSpPr>
            <a:spLocks noGrp="1"/>
          </p:cNvSpPr>
          <p:nvPr>
            <p:ph type="title"/>
          </p:nvPr>
        </p:nvSpPr>
        <p:spPr/>
        <p:txBody>
          <a:bodyPr/>
          <a:lstStyle/>
          <a:p>
            <a:r>
              <a:rPr lang="en-US">
                <a:latin typeface="Tiempos Headline Regular"/>
              </a:rPr>
              <a:t>Case Study #1</a:t>
            </a:r>
            <a:endParaRPr lang="en-US"/>
          </a:p>
        </p:txBody>
      </p:sp>
    </p:spTree>
    <p:extLst>
      <p:ext uri="{BB962C8B-B14F-4D97-AF65-F5344CB8AC3E}">
        <p14:creationId xmlns:p14="http://schemas.microsoft.com/office/powerpoint/2010/main" val="348228955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C510D1-3D9F-400C-8883-14B663DA97CB}"/>
              </a:ext>
            </a:extLst>
          </p:cNvPr>
          <p:cNvSpPr>
            <a:spLocks noGrp="1"/>
          </p:cNvSpPr>
          <p:nvPr>
            <p:ph idx="1"/>
          </p:nvPr>
        </p:nvSpPr>
        <p:spPr/>
        <p:txBody>
          <a:bodyPr vert="horz" lIns="91440" tIns="45720" rIns="91440" bIns="45720" rtlCol="0" anchor="t">
            <a:normAutofit/>
          </a:bodyPr>
          <a:lstStyle/>
          <a:p>
            <a:r>
              <a:rPr lang="en-US">
                <a:latin typeface="Arial Nova"/>
              </a:rPr>
              <a:t>How would you stage this injury?</a:t>
            </a:r>
          </a:p>
          <a:p>
            <a:r>
              <a:rPr lang="en-US">
                <a:latin typeface="Arial Nova"/>
              </a:rPr>
              <a:t>What are your initial actions? </a:t>
            </a:r>
          </a:p>
          <a:p>
            <a:r>
              <a:rPr lang="en-US">
                <a:latin typeface="Arial Nova"/>
              </a:rPr>
              <a:t>What interventions would you recommend?</a:t>
            </a:r>
          </a:p>
          <a:p>
            <a:r>
              <a:rPr lang="en-US">
                <a:latin typeface="Arial Nova"/>
              </a:rPr>
              <a:t>What would you document/who would you notify?</a:t>
            </a:r>
          </a:p>
          <a:p>
            <a:endParaRPr lang="en-US"/>
          </a:p>
        </p:txBody>
      </p:sp>
      <p:sp>
        <p:nvSpPr>
          <p:cNvPr id="3" name="Title 2">
            <a:extLst>
              <a:ext uri="{FF2B5EF4-FFF2-40B4-BE49-F238E27FC236}">
                <a16:creationId xmlns:a16="http://schemas.microsoft.com/office/drawing/2014/main" id="{D1E3023E-0D22-489F-8B30-4E3CE8A2A3E0}"/>
              </a:ext>
            </a:extLst>
          </p:cNvPr>
          <p:cNvSpPr>
            <a:spLocks noGrp="1"/>
          </p:cNvSpPr>
          <p:nvPr>
            <p:ph type="title"/>
          </p:nvPr>
        </p:nvSpPr>
        <p:spPr/>
        <p:txBody>
          <a:bodyPr/>
          <a:lstStyle/>
          <a:p>
            <a:r>
              <a:rPr lang="en-US">
                <a:latin typeface="Tiempos Headline Regular"/>
              </a:rPr>
              <a:t>Case Study #1</a:t>
            </a:r>
            <a:endParaRPr lang="en-US"/>
          </a:p>
        </p:txBody>
      </p:sp>
      <p:pic>
        <p:nvPicPr>
          <p:cNvPr id="4" name="Picture 4" descr="A picture containing floor, indoor&#10;&#10;Description automatically generated">
            <a:extLst>
              <a:ext uri="{FF2B5EF4-FFF2-40B4-BE49-F238E27FC236}">
                <a16:creationId xmlns:a16="http://schemas.microsoft.com/office/drawing/2014/main" id="{9E800CCE-CDA9-B1D8-9CF7-ED001BF00B50}"/>
              </a:ext>
            </a:extLst>
          </p:cNvPr>
          <p:cNvPicPr>
            <a:picLocks noChangeAspect="1"/>
          </p:cNvPicPr>
          <p:nvPr/>
        </p:nvPicPr>
        <p:blipFill>
          <a:blip r:embed="rId2"/>
          <a:stretch>
            <a:fillRect/>
          </a:stretch>
        </p:blipFill>
        <p:spPr>
          <a:xfrm>
            <a:off x="1280555" y="3769225"/>
            <a:ext cx="3336966" cy="2466511"/>
          </a:xfrm>
          <a:prstGeom prst="rect">
            <a:avLst/>
          </a:prstGeom>
        </p:spPr>
      </p:pic>
    </p:spTree>
    <p:extLst>
      <p:ext uri="{BB962C8B-B14F-4D97-AF65-F5344CB8AC3E}">
        <p14:creationId xmlns:p14="http://schemas.microsoft.com/office/powerpoint/2010/main" val="49545997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C510D1-3D9F-400C-8883-14B663DA97CB}"/>
              </a:ext>
            </a:extLst>
          </p:cNvPr>
          <p:cNvSpPr>
            <a:spLocks noGrp="1"/>
          </p:cNvSpPr>
          <p:nvPr>
            <p:ph idx="1"/>
          </p:nvPr>
        </p:nvSpPr>
        <p:spPr/>
        <p:txBody>
          <a:bodyPr vert="horz" lIns="91440" tIns="45720" rIns="91440" bIns="45720" rtlCol="0" anchor="t">
            <a:normAutofit/>
          </a:bodyPr>
          <a:lstStyle/>
          <a:p>
            <a:r>
              <a:rPr lang="en-US">
                <a:latin typeface="Arial Nova"/>
              </a:rPr>
              <a:t>Place a wound care referral</a:t>
            </a:r>
          </a:p>
          <a:p>
            <a:r>
              <a:rPr lang="en-US">
                <a:latin typeface="Arial Nova"/>
              </a:rPr>
              <a:t>Notify primary service </a:t>
            </a:r>
          </a:p>
          <a:p>
            <a:r>
              <a:rPr lang="en-US">
                <a:latin typeface="Arial Nova"/>
              </a:rPr>
              <a:t>Specialty mattress- Dolphin bed</a:t>
            </a:r>
          </a:p>
          <a:p>
            <a:r>
              <a:rPr lang="en-US">
                <a:latin typeface="Arial Nova"/>
              </a:rPr>
              <a:t>Cover with Adaptic and sacral Mepilex</a:t>
            </a:r>
          </a:p>
          <a:p>
            <a:r>
              <a:rPr lang="en-US">
                <a:latin typeface="Arial Nova"/>
              </a:rPr>
              <a:t>Offload completely. Turn left/right only. No supine</a:t>
            </a:r>
          </a:p>
          <a:p>
            <a:r>
              <a:rPr lang="en-US">
                <a:latin typeface="Arial Nova"/>
              </a:rPr>
              <a:t>Document deep tissue pressure injury in flowsheet</a:t>
            </a:r>
          </a:p>
          <a:p>
            <a:endParaRPr lang="en-US"/>
          </a:p>
        </p:txBody>
      </p:sp>
      <p:sp>
        <p:nvSpPr>
          <p:cNvPr id="3" name="Title 2">
            <a:extLst>
              <a:ext uri="{FF2B5EF4-FFF2-40B4-BE49-F238E27FC236}">
                <a16:creationId xmlns:a16="http://schemas.microsoft.com/office/drawing/2014/main" id="{D1E3023E-0D22-489F-8B30-4E3CE8A2A3E0}"/>
              </a:ext>
            </a:extLst>
          </p:cNvPr>
          <p:cNvSpPr>
            <a:spLocks noGrp="1"/>
          </p:cNvSpPr>
          <p:nvPr>
            <p:ph type="title"/>
          </p:nvPr>
        </p:nvSpPr>
        <p:spPr/>
        <p:txBody>
          <a:bodyPr/>
          <a:lstStyle/>
          <a:p>
            <a:r>
              <a:rPr lang="en-US">
                <a:latin typeface="Tiempos Headline Regular"/>
              </a:rPr>
              <a:t>Interventions</a:t>
            </a:r>
            <a:endParaRPr lang="en-US"/>
          </a:p>
        </p:txBody>
      </p:sp>
    </p:spTree>
    <p:extLst>
      <p:ext uri="{BB962C8B-B14F-4D97-AF65-F5344CB8AC3E}">
        <p14:creationId xmlns:p14="http://schemas.microsoft.com/office/powerpoint/2010/main" val="277874108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C510D1-3D9F-400C-8883-14B663DA97CB}"/>
              </a:ext>
            </a:extLst>
          </p:cNvPr>
          <p:cNvSpPr>
            <a:spLocks noGrp="1"/>
          </p:cNvSpPr>
          <p:nvPr>
            <p:ph idx="1"/>
          </p:nvPr>
        </p:nvSpPr>
        <p:spPr/>
        <p:txBody>
          <a:bodyPr vert="horz" lIns="91440" tIns="45720" rIns="91440" bIns="45720" rtlCol="0" anchor="t">
            <a:normAutofit/>
          </a:bodyPr>
          <a:lstStyle/>
          <a:p>
            <a:r>
              <a:rPr lang="en-US">
                <a:latin typeface="Arial Nova"/>
              </a:rPr>
              <a:t>After use of Santyl, the injury evolved. </a:t>
            </a:r>
          </a:p>
          <a:p>
            <a:r>
              <a:rPr lang="en-US">
                <a:latin typeface="Arial Nova"/>
              </a:rPr>
              <a:t>No bone or structures are visible or palpable in the wound bed. </a:t>
            </a:r>
          </a:p>
          <a:p>
            <a:r>
              <a:rPr lang="en-US">
                <a:latin typeface="Arial Nova"/>
              </a:rPr>
              <a:t>How would you stage this injury?</a:t>
            </a:r>
          </a:p>
          <a:p>
            <a:endParaRPr lang="en-US"/>
          </a:p>
          <a:p>
            <a:endParaRPr lang="en-US"/>
          </a:p>
        </p:txBody>
      </p:sp>
      <p:sp>
        <p:nvSpPr>
          <p:cNvPr id="3" name="Title 2">
            <a:extLst>
              <a:ext uri="{FF2B5EF4-FFF2-40B4-BE49-F238E27FC236}">
                <a16:creationId xmlns:a16="http://schemas.microsoft.com/office/drawing/2014/main" id="{D1E3023E-0D22-489F-8B30-4E3CE8A2A3E0}"/>
              </a:ext>
            </a:extLst>
          </p:cNvPr>
          <p:cNvSpPr>
            <a:spLocks noGrp="1"/>
          </p:cNvSpPr>
          <p:nvPr>
            <p:ph type="title"/>
          </p:nvPr>
        </p:nvSpPr>
        <p:spPr/>
        <p:txBody>
          <a:bodyPr/>
          <a:lstStyle/>
          <a:p>
            <a:r>
              <a:rPr lang="en-US">
                <a:latin typeface="Tiempos Headline Regular"/>
              </a:rPr>
              <a:t>Evolution of DTI</a:t>
            </a:r>
            <a:endParaRPr lang="en-US"/>
          </a:p>
        </p:txBody>
      </p:sp>
      <p:pic>
        <p:nvPicPr>
          <p:cNvPr id="4" name="Picture 4">
            <a:extLst>
              <a:ext uri="{FF2B5EF4-FFF2-40B4-BE49-F238E27FC236}">
                <a16:creationId xmlns:a16="http://schemas.microsoft.com/office/drawing/2014/main" id="{BB67006D-0274-A9F4-1DEB-CEB45D8D1DF2}"/>
              </a:ext>
            </a:extLst>
          </p:cNvPr>
          <p:cNvPicPr>
            <a:picLocks noChangeAspect="1"/>
          </p:cNvPicPr>
          <p:nvPr/>
        </p:nvPicPr>
        <p:blipFill>
          <a:blip r:embed="rId2"/>
          <a:stretch>
            <a:fillRect/>
          </a:stretch>
        </p:blipFill>
        <p:spPr>
          <a:xfrm>
            <a:off x="3878458" y="3055143"/>
            <a:ext cx="4524498" cy="2738282"/>
          </a:xfrm>
          <a:prstGeom prst="rect">
            <a:avLst/>
          </a:prstGeom>
        </p:spPr>
      </p:pic>
    </p:spTree>
    <p:extLst>
      <p:ext uri="{BB962C8B-B14F-4D97-AF65-F5344CB8AC3E}">
        <p14:creationId xmlns:p14="http://schemas.microsoft.com/office/powerpoint/2010/main" val="323549477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C510D1-3D9F-400C-8883-14B663DA97CB}"/>
              </a:ext>
            </a:extLst>
          </p:cNvPr>
          <p:cNvSpPr>
            <a:spLocks noGrp="1"/>
          </p:cNvSpPr>
          <p:nvPr>
            <p:ph idx="1"/>
          </p:nvPr>
        </p:nvSpPr>
        <p:spPr/>
        <p:txBody>
          <a:bodyPr vert="horz" lIns="91440" tIns="45720" rIns="91440" bIns="45720" rtlCol="0" anchor="t">
            <a:normAutofit/>
          </a:bodyPr>
          <a:lstStyle/>
          <a:p>
            <a:r>
              <a:rPr lang="en-US">
                <a:latin typeface="Arial Nova"/>
              </a:rPr>
              <a:t>3-year-old on 4 east</a:t>
            </a:r>
          </a:p>
          <a:p>
            <a:r>
              <a:rPr lang="en-US">
                <a:latin typeface="Arial Nova"/>
              </a:rPr>
              <a:t>Admitted acute hypoxic respiratory failure related to influenza A</a:t>
            </a:r>
          </a:p>
          <a:p>
            <a:r>
              <a:rPr lang="en-US">
                <a:latin typeface="Arial Nova"/>
              </a:rPr>
              <a:t>10 days after admission, you note a strong malodor and discovered that the source was thick drainage on left scalp under hair braid. </a:t>
            </a:r>
          </a:p>
          <a:p>
            <a:r>
              <a:rPr lang="en-US">
                <a:latin typeface="Arial Nova"/>
              </a:rPr>
              <a:t>After undoing the braid, a scalp wound was discovered on left occiput. The wound presents as 100% yellow slough</a:t>
            </a:r>
          </a:p>
          <a:p>
            <a:endParaRPr lang="en-US"/>
          </a:p>
        </p:txBody>
      </p:sp>
      <p:sp>
        <p:nvSpPr>
          <p:cNvPr id="3" name="Title 2">
            <a:extLst>
              <a:ext uri="{FF2B5EF4-FFF2-40B4-BE49-F238E27FC236}">
                <a16:creationId xmlns:a16="http://schemas.microsoft.com/office/drawing/2014/main" id="{D1E3023E-0D22-489F-8B30-4E3CE8A2A3E0}"/>
              </a:ext>
            </a:extLst>
          </p:cNvPr>
          <p:cNvSpPr>
            <a:spLocks noGrp="1"/>
          </p:cNvSpPr>
          <p:nvPr>
            <p:ph type="title"/>
          </p:nvPr>
        </p:nvSpPr>
        <p:spPr/>
        <p:txBody>
          <a:bodyPr/>
          <a:lstStyle/>
          <a:p>
            <a:r>
              <a:rPr lang="en-US">
                <a:latin typeface="Tiempos Headline Regular"/>
              </a:rPr>
              <a:t>Case Study #2</a:t>
            </a:r>
            <a:endParaRPr lang="en-US"/>
          </a:p>
        </p:txBody>
      </p:sp>
    </p:spTree>
    <p:extLst>
      <p:ext uri="{BB962C8B-B14F-4D97-AF65-F5344CB8AC3E}">
        <p14:creationId xmlns:p14="http://schemas.microsoft.com/office/powerpoint/2010/main" val="23669458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C510D1-3D9F-400C-8883-14B663DA97CB}"/>
              </a:ext>
            </a:extLst>
          </p:cNvPr>
          <p:cNvSpPr>
            <a:spLocks noGrp="1"/>
          </p:cNvSpPr>
          <p:nvPr>
            <p:ph idx="1"/>
          </p:nvPr>
        </p:nvSpPr>
        <p:spPr/>
        <p:txBody>
          <a:bodyPr vert="horz" lIns="91440" tIns="45720" rIns="91440" bIns="45720" rtlCol="0" anchor="t">
            <a:normAutofit/>
          </a:bodyPr>
          <a:lstStyle/>
          <a:p>
            <a:r>
              <a:rPr lang="en-US">
                <a:latin typeface="Arial Nova"/>
              </a:rPr>
              <a:t>How would you stage this injury?</a:t>
            </a:r>
          </a:p>
          <a:p>
            <a:r>
              <a:rPr lang="en-US">
                <a:latin typeface="Arial Nova"/>
              </a:rPr>
              <a:t>What are your initial actions? </a:t>
            </a:r>
          </a:p>
          <a:p>
            <a:r>
              <a:rPr lang="en-US">
                <a:latin typeface="Arial Nova"/>
              </a:rPr>
              <a:t>What interventions would you recommend?</a:t>
            </a:r>
          </a:p>
          <a:p>
            <a:r>
              <a:rPr lang="en-US">
                <a:latin typeface="Arial Nova"/>
              </a:rPr>
              <a:t>What would you document/who would you notify?</a:t>
            </a:r>
          </a:p>
          <a:p>
            <a:endParaRPr lang="en-US"/>
          </a:p>
        </p:txBody>
      </p:sp>
      <p:sp>
        <p:nvSpPr>
          <p:cNvPr id="3" name="Title 2">
            <a:extLst>
              <a:ext uri="{FF2B5EF4-FFF2-40B4-BE49-F238E27FC236}">
                <a16:creationId xmlns:a16="http://schemas.microsoft.com/office/drawing/2014/main" id="{D1E3023E-0D22-489F-8B30-4E3CE8A2A3E0}"/>
              </a:ext>
            </a:extLst>
          </p:cNvPr>
          <p:cNvSpPr>
            <a:spLocks noGrp="1"/>
          </p:cNvSpPr>
          <p:nvPr>
            <p:ph type="title"/>
          </p:nvPr>
        </p:nvSpPr>
        <p:spPr/>
        <p:txBody>
          <a:bodyPr/>
          <a:lstStyle/>
          <a:p>
            <a:r>
              <a:rPr lang="en-US">
                <a:latin typeface="Tiempos Headline Regular"/>
              </a:rPr>
              <a:t>Case Study #2</a:t>
            </a:r>
            <a:endParaRPr lang="en-US"/>
          </a:p>
        </p:txBody>
      </p:sp>
      <p:pic>
        <p:nvPicPr>
          <p:cNvPr id="4" name="Picture 4">
            <a:extLst>
              <a:ext uri="{FF2B5EF4-FFF2-40B4-BE49-F238E27FC236}">
                <a16:creationId xmlns:a16="http://schemas.microsoft.com/office/drawing/2014/main" id="{770F18AF-24CF-8739-FA42-CB0684C3071A}"/>
              </a:ext>
            </a:extLst>
          </p:cNvPr>
          <p:cNvPicPr>
            <a:picLocks noChangeAspect="1"/>
          </p:cNvPicPr>
          <p:nvPr/>
        </p:nvPicPr>
        <p:blipFill>
          <a:blip r:embed="rId2"/>
          <a:stretch>
            <a:fillRect/>
          </a:stretch>
        </p:blipFill>
        <p:spPr>
          <a:xfrm>
            <a:off x="4765033" y="3581127"/>
            <a:ext cx="2565071" cy="2991149"/>
          </a:xfrm>
          <a:prstGeom prst="rect">
            <a:avLst/>
          </a:prstGeom>
        </p:spPr>
      </p:pic>
    </p:spTree>
    <p:extLst>
      <p:ext uri="{BB962C8B-B14F-4D97-AF65-F5344CB8AC3E}">
        <p14:creationId xmlns:p14="http://schemas.microsoft.com/office/powerpoint/2010/main" val="389941491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C510D1-3D9F-400C-8883-14B663DA97CB}"/>
              </a:ext>
            </a:extLst>
          </p:cNvPr>
          <p:cNvSpPr>
            <a:spLocks noGrp="1"/>
          </p:cNvSpPr>
          <p:nvPr>
            <p:ph idx="1"/>
          </p:nvPr>
        </p:nvSpPr>
        <p:spPr/>
        <p:txBody>
          <a:bodyPr vert="horz" lIns="91440" tIns="45720" rIns="91440" bIns="45720" rtlCol="0" anchor="t">
            <a:normAutofit/>
          </a:bodyPr>
          <a:lstStyle/>
          <a:p>
            <a:r>
              <a:rPr lang="en-US">
                <a:latin typeface="Arial Nova"/>
              </a:rPr>
              <a:t>Place a wound care referral and notify primary service</a:t>
            </a:r>
          </a:p>
          <a:p>
            <a:r>
              <a:rPr lang="en-US">
                <a:latin typeface="Arial Nova"/>
              </a:rPr>
              <a:t>Take all braids out after checking with caregivers and inspect entire scalp. After removing all braids, another pressure injury discovered.</a:t>
            </a:r>
          </a:p>
          <a:p>
            <a:r>
              <a:rPr lang="en-US">
                <a:latin typeface="Arial Nova"/>
              </a:rPr>
              <a:t>Santyl, gauze wet with NSS, dry gauze, and Surgilast netting </a:t>
            </a:r>
          </a:p>
          <a:p>
            <a:r>
              <a:rPr lang="en-US">
                <a:latin typeface="Arial Nova"/>
              </a:rPr>
              <a:t>Document as unstageable pressure injury </a:t>
            </a:r>
          </a:p>
          <a:p>
            <a:endParaRPr lang="en-US"/>
          </a:p>
        </p:txBody>
      </p:sp>
      <p:sp>
        <p:nvSpPr>
          <p:cNvPr id="3" name="Title 2">
            <a:extLst>
              <a:ext uri="{FF2B5EF4-FFF2-40B4-BE49-F238E27FC236}">
                <a16:creationId xmlns:a16="http://schemas.microsoft.com/office/drawing/2014/main" id="{D1E3023E-0D22-489F-8B30-4E3CE8A2A3E0}"/>
              </a:ext>
            </a:extLst>
          </p:cNvPr>
          <p:cNvSpPr>
            <a:spLocks noGrp="1"/>
          </p:cNvSpPr>
          <p:nvPr>
            <p:ph type="title"/>
          </p:nvPr>
        </p:nvSpPr>
        <p:spPr/>
        <p:txBody>
          <a:bodyPr/>
          <a:lstStyle/>
          <a:p>
            <a:r>
              <a:rPr lang="en-US">
                <a:latin typeface="Tiempos Headline Regular"/>
              </a:rPr>
              <a:t>Interventions</a:t>
            </a:r>
            <a:endParaRPr lang="en-US"/>
          </a:p>
        </p:txBody>
      </p:sp>
    </p:spTree>
    <p:extLst>
      <p:ext uri="{BB962C8B-B14F-4D97-AF65-F5344CB8AC3E}">
        <p14:creationId xmlns:p14="http://schemas.microsoft.com/office/powerpoint/2010/main" val="65067323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C510D1-3D9F-400C-8883-14B663DA97CB}"/>
              </a:ext>
            </a:extLst>
          </p:cNvPr>
          <p:cNvSpPr>
            <a:spLocks noGrp="1"/>
          </p:cNvSpPr>
          <p:nvPr>
            <p:ph idx="1"/>
          </p:nvPr>
        </p:nvSpPr>
        <p:spPr/>
        <p:txBody>
          <a:bodyPr vert="horz" lIns="91440" tIns="45720" rIns="91440" bIns="45720" rtlCol="0" anchor="t">
            <a:normAutofit/>
          </a:bodyPr>
          <a:lstStyle/>
          <a:p>
            <a:r>
              <a:rPr lang="en-US">
                <a:latin typeface="Arial Nova"/>
              </a:rPr>
              <a:t>12-year-old in PICU</a:t>
            </a:r>
          </a:p>
          <a:p>
            <a:r>
              <a:rPr lang="en-US">
                <a:latin typeface="Arial Nova"/>
              </a:rPr>
              <a:t>Admitted for posterior spinal fusion</a:t>
            </a:r>
          </a:p>
          <a:p>
            <a:r>
              <a:rPr lang="en-US">
                <a:latin typeface="Arial Nova"/>
              </a:rPr>
              <a:t>Patient was in prone position in the OR for 21 hours</a:t>
            </a:r>
          </a:p>
          <a:p>
            <a:r>
              <a:rPr lang="en-US">
                <a:latin typeface="Arial Nova"/>
              </a:rPr>
              <a:t>On POD 1, you notice an area of non-blanchable erythema with intact fluid filled blisters</a:t>
            </a:r>
          </a:p>
          <a:p>
            <a:r>
              <a:rPr lang="en-US">
                <a:latin typeface="Arial Nova"/>
              </a:rPr>
              <a:t>Scab noted to knee upon admission, but not documented</a:t>
            </a:r>
          </a:p>
          <a:p>
            <a:endParaRPr lang="en-US"/>
          </a:p>
        </p:txBody>
      </p:sp>
      <p:sp>
        <p:nvSpPr>
          <p:cNvPr id="3" name="Title 2">
            <a:extLst>
              <a:ext uri="{FF2B5EF4-FFF2-40B4-BE49-F238E27FC236}">
                <a16:creationId xmlns:a16="http://schemas.microsoft.com/office/drawing/2014/main" id="{D1E3023E-0D22-489F-8B30-4E3CE8A2A3E0}"/>
              </a:ext>
            </a:extLst>
          </p:cNvPr>
          <p:cNvSpPr>
            <a:spLocks noGrp="1"/>
          </p:cNvSpPr>
          <p:nvPr>
            <p:ph type="title"/>
          </p:nvPr>
        </p:nvSpPr>
        <p:spPr/>
        <p:txBody>
          <a:bodyPr/>
          <a:lstStyle/>
          <a:p>
            <a:r>
              <a:rPr lang="en-US">
                <a:latin typeface="Tiempos Headline Regular"/>
              </a:rPr>
              <a:t>Case Study #3</a:t>
            </a:r>
            <a:endParaRPr lang="en-US"/>
          </a:p>
        </p:txBody>
      </p:sp>
    </p:spTree>
    <p:extLst>
      <p:ext uri="{BB962C8B-B14F-4D97-AF65-F5344CB8AC3E}">
        <p14:creationId xmlns:p14="http://schemas.microsoft.com/office/powerpoint/2010/main" val="47041265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C510D1-3D9F-400C-8883-14B663DA97CB}"/>
              </a:ext>
            </a:extLst>
          </p:cNvPr>
          <p:cNvSpPr>
            <a:spLocks noGrp="1"/>
          </p:cNvSpPr>
          <p:nvPr>
            <p:ph idx="1"/>
          </p:nvPr>
        </p:nvSpPr>
        <p:spPr/>
        <p:txBody>
          <a:bodyPr vert="horz" lIns="91440" tIns="45720" rIns="91440" bIns="45720" rtlCol="0" anchor="t">
            <a:normAutofit/>
          </a:bodyPr>
          <a:lstStyle/>
          <a:p>
            <a:r>
              <a:rPr lang="en-US">
                <a:latin typeface="Arial Nova"/>
              </a:rPr>
              <a:t>How would you stage this injury?</a:t>
            </a:r>
          </a:p>
          <a:p>
            <a:r>
              <a:rPr lang="en-US">
                <a:latin typeface="Arial Nova"/>
              </a:rPr>
              <a:t>What are your initial actions?</a:t>
            </a:r>
          </a:p>
          <a:p>
            <a:r>
              <a:rPr lang="en-US">
                <a:latin typeface="Arial Nova"/>
              </a:rPr>
              <a:t>What interventions would you recommend?</a:t>
            </a:r>
          </a:p>
          <a:p>
            <a:r>
              <a:rPr lang="en-US">
                <a:latin typeface="Arial Nova"/>
              </a:rPr>
              <a:t>What would you document/who would you notify?</a:t>
            </a:r>
          </a:p>
          <a:p>
            <a:endParaRPr lang="en-US"/>
          </a:p>
        </p:txBody>
      </p:sp>
      <p:sp>
        <p:nvSpPr>
          <p:cNvPr id="3" name="Title 2">
            <a:extLst>
              <a:ext uri="{FF2B5EF4-FFF2-40B4-BE49-F238E27FC236}">
                <a16:creationId xmlns:a16="http://schemas.microsoft.com/office/drawing/2014/main" id="{D1E3023E-0D22-489F-8B30-4E3CE8A2A3E0}"/>
              </a:ext>
            </a:extLst>
          </p:cNvPr>
          <p:cNvSpPr>
            <a:spLocks noGrp="1"/>
          </p:cNvSpPr>
          <p:nvPr>
            <p:ph type="title"/>
          </p:nvPr>
        </p:nvSpPr>
        <p:spPr/>
        <p:txBody>
          <a:bodyPr/>
          <a:lstStyle/>
          <a:p>
            <a:r>
              <a:rPr lang="en-US">
                <a:latin typeface="Tiempos Headline Regular"/>
              </a:rPr>
              <a:t>Case Study #3</a:t>
            </a:r>
            <a:endParaRPr lang="en-US"/>
          </a:p>
        </p:txBody>
      </p:sp>
      <p:pic>
        <p:nvPicPr>
          <p:cNvPr id="4" name="Picture 4" descr="A picture containing indoor, close&#10;&#10;Description automatically generated">
            <a:extLst>
              <a:ext uri="{FF2B5EF4-FFF2-40B4-BE49-F238E27FC236}">
                <a16:creationId xmlns:a16="http://schemas.microsoft.com/office/drawing/2014/main" id="{4C677E3E-5793-875A-6A13-5DBB27DAEEBC}"/>
              </a:ext>
            </a:extLst>
          </p:cNvPr>
          <p:cNvPicPr>
            <a:picLocks noChangeAspect="1"/>
          </p:cNvPicPr>
          <p:nvPr/>
        </p:nvPicPr>
        <p:blipFill>
          <a:blip r:embed="rId2"/>
          <a:stretch>
            <a:fillRect/>
          </a:stretch>
        </p:blipFill>
        <p:spPr>
          <a:xfrm>
            <a:off x="5188222" y="3541641"/>
            <a:ext cx="1986351" cy="2996541"/>
          </a:xfrm>
          <a:prstGeom prst="rect">
            <a:avLst/>
          </a:prstGeom>
        </p:spPr>
      </p:pic>
    </p:spTree>
    <p:extLst>
      <p:ext uri="{BB962C8B-B14F-4D97-AF65-F5344CB8AC3E}">
        <p14:creationId xmlns:p14="http://schemas.microsoft.com/office/powerpoint/2010/main" val="6983032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C510D1-3D9F-400C-8883-14B663DA97CB}"/>
              </a:ext>
            </a:extLst>
          </p:cNvPr>
          <p:cNvSpPr>
            <a:spLocks noGrp="1"/>
          </p:cNvSpPr>
          <p:nvPr>
            <p:ph idx="1"/>
          </p:nvPr>
        </p:nvSpPr>
        <p:spPr/>
        <p:txBody>
          <a:bodyPr/>
          <a:lstStyle/>
          <a:p>
            <a:r>
              <a:rPr lang="en-US" i="1">
                <a:latin typeface="Arial Nova" panose="020B0504020202020204" pitchFamily="34" charset="0"/>
              </a:rPr>
              <a:t>The National Pressure Injury Advisory Panel (NPIAP) serves as the authoritative voice for improved patient outcomes in pressure injury prevention and treatment through public policy, education and research (NPIAP, 2019).</a:t>
            </a:r>
            <a:endParaRPr lang="en-US">
              <a:latin typeface="Arial Nova" panose="020B0504020202020204" pitchFamily="34" charset="0"/>
            </a:endParaRPr>
          </a:p>
          <a:p>
            <a:r>
              <a:rPr lang="en-US">
                <a:latin typeface="Arial Nova" panose="020B0504020202020204" pitchFamily="34" charset="0"/>
              </a:rPr>
              <a:t>In 2016 NPIAP redefined the definition of pressure injuries during the Staging Consensus Conference</a:t>
            </a:r>
          </a:p>
          <a:p>
            <a:r>
              <a:rPr lang="en-US">
                <a:latin typeface="Arial Nova" panose="020B0504020202020204" pitchFamily="34" charset="0"/>
              </a:rPr>
              <a:t>Resources &amp; education available by visiting NPIAP.com</a:t>
            </a:r>
          </a:p>
        </p:txBody>
      </p:sp>
      <p:sp>
        <p:nvSpPr>
          <p:cNvPr id="3" name="Title 2">
            <a:extLst>
              <a:ext uri="{FF2B5EF4-FFF2-40B4-BE49-F238E27FC236}">
                <a16:creationId xmlns:a16="http://schemas.microsoft.com/office/drawing/2014/main" id="{D1E3023E-0D22-489F-8B30-4E3CE8A2A3E0}"/>
              </a:ext>
            </a:extLst>
          </p:cNvPr>
          <p:cNvSpPr>
            <a:spLocks noGrp="1"/>
          </p:cNvSpPr>
          <p:nvPr>
            <p:ph type="title"/>
          </p:nvPr>
        </p:nvSpPr>
        <p:spPr/>
        <p:txBody>
          <a:bodyPr/>
          <a:lstStyle/>
          <a:p>
            <a:r>
              <a:rPr lang="en-US" b="1">
                <a:latin typeface="Arial Nova" panose="020B0504020202020204" pitchFamily="34" charset="0"/>
              </a:rPr>
              <a:t>N</a:t>
            </a:r>
            <a:r>
              <a:rPr lang="en-US">
                <a:latin typeface="Arial Nova" panose="020B0504020202020204" pitchFamily="34" charset="0"/>
              </a:rPr>
              <a:t>ational </a:t>
            </a:r>
            <a:r>
              <a:rPr lang="en-US" b="1">
                <a:latin typeface="Arial Nova" panose="020B0504020202020204" pitchFamily="34" charset="0"/>
              </a:rPr>
              <a:t>P</a:t>
            </a:r>
            <a:r>
              <a:rPr lang="en-US">
                <a:latin typeface="Arial Nova" panose="020B0504020202020204" pitchFamily="34" charset="0"/>
              </a:rPr>
              <a:t>ressure </a:t>
            </a:r>
            <a:r>
              <a:rPr lang="en-US" b="1">
                <a:latin typeface="Arial Nova" panose="020B0504020202020204" pitchFamily="34" charset="0"/>
              </a:rPr>
              <a:t>I</a:t>
            </a:r>
            <a:r>
              <a:rPr lang="en-US">
                <a:latin typeface="Arial Nova" panose="020B0504020202020204" pitchFamily="34" charset="0"/>
              </a:rPr>
              <a:t>njury </a:t>
            </a:r>
            <a:r>
              <a:rPr lang="en-US" b="1">
                <a:latin typeface="Arial Nova" panose="020B0504020202020204" pitchFamily="34" charset="0"/>
              </a:rPr>
              <a:t>A</a:t>
            </a:r>
            <a:r>
              <a:rPr lang="en-US">
                <a:latin typeface="Arial Nova" panose="020B0504020202020204" pitchFamily="34" charset="0"/>
              </a:rPr>
              <a:t>dvisory </a:t>
            </a:r>
            <a:r>
              <a:rPr lang="en-US" b="1">
                <a:latin typeface="Arial Nova" panose="020B0504020202020204" pitchFamily="34" charset="0"/>
              </a:rPr>
              <a:t>P</a:t>
            </a:r>
            <a:r>
              <a:rPr lang="en-US">
                <a:latin typeface="Arial Nova" panose="020B0504020202020204" pitchFamily="34" charset="0"/>
              </a:rPr>
              <a:t>anel </a:t>
            </a:r>
          </a:p>
        </p:txBody>
      </p:sp>
    </p:spTree>
    <p:extLst>
      <p:ext uri="{BB962C8B-B14F-4D97-AF65-F5344CB8AC3E}">
        <p14:creationId xmlns:p14="http://schemas.microsoft.com/office/powerpoint/2010/main" val="292837187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C510D1-3D9F-400C-8883-14B663DA97CB}"/>
              </a:ext>
            </a:extLst>
          </p:cNvPr>
          <p:cNvSpPr>
            <a:spLocks noGrp="1"/>
          </p:cNvSpPr>
          <p:nvPr>
            <p:ph idx="1"/>
          </p:nvPr>
        </p:nvSpPr>
        <p:spPr/>
        <p:txBody>
          <a:bodyPr vert="horz" lIns="91440" tIns="45720" rIns="91440" bIns="45720" rtlCol="0" anchor="t">
            <a:normAutofit/>
          </a:bodyPr>
          <a:lstStyle/>
          <a:p>
            <a:r>
              <a:rPr lang="en-US">
                <a:latin typeface="Arial Nova"/>
              </a:rPr>
              <a:t>Place a wound care referral. Notify primary service </a:t>
            </a:r>
          </a:p>
          <a:p>
            <a:r>
              <a:rPr lang="en-US">
                <a:latin typeface="Arial Nova"/>
              </a:rPr>
              <a:t>Offload injury completely </a:t>
            </a:r>
          </a:p>
          <a:p>
            <a:r>
              <a:rPr lang="en-US">
                <a:latin typeface="Arial Nova"/>
              </a:rPr>
              <a:t>Leave open to air</a:t>
            </a:r>
          </a:p>
          <a:p>
            <a:r>
              <a:rPr lang="en-US">
                <a:latin typeface="Arial Nova"/>
              </a:rPr>
              <a:t>If blister ruptures or wound opens, apply bacitracin twice a day and cover with </a:t>
            </a:r>
            <a:r>
              <a:rPr lang="en-US" err="1">
                <a:latin typeface="Arial Nova"/>
              </a:rPr>
              <a:t>Adaptic</a:t>
            </a:r>
            <a:r>
              <a:rPr lang="en-US">
                <a:latin typeface="Arial Nova"/>
              </a:rPr>
              <a:t> and Mepilex border</a:t>
            </a:r>
          </a:p>
          <a:p>
            <a:r>
              <a:rPr lang="en-US">
                <a:latin typeface="Arial Nova"/>
              </a:rPr>
              <a:t>Document as stage 2 pressure injury</a:t>
            </a:r>
            <a:r>
              <a:rPr lang="en-US">
                <a:latin typeface="Athletics Light"/>
              </a:rPr>
              <a:t> </a:t>
            </a:r>
          </a:p>
          <a:p>
            <a:endParaRPr lang="en-US"/>
          </a:p>
        </p:txBody>
      </p:sp>
      <p:sp>
        <p:nvSpPr>
          <p:cNvPr id="3" name="Title 2">
            <a:extLst>
              <a:ext uri="{FF2B5EF4-FFF2-40B4-BE49-F238E27FC236}">
                <a16:creationId xmlns:a16="http://schemas.microsoft.com/office/drawing/2014/main" id="{D1E3023E-0D22-489F-8B30-4E3CE8A2A3E0}"/>
              </a:ext>
            </a:extLst>
          </p:cNvPr>
          <p:cNvSpPr>
            <a:spLocks noGrp="1"/>
          </p:cNvSpPr>
          <p:nvPr>
            <p:ph type="title"/>
          </p:nvPr>
        </p:nvSpPr>
        <p:spPr/>
        <p:txBody>
          <a:bodyPr/>
          <a:lstStyle/>
          <a:p>
            <a:r>
              <a:rPr lang="en-US">
                <a:latin typeface="Tiempos Headline Regular"/>
              </a:rPr>
              <a:t>Interventions</a:t>
            </a:r>
            <a:endParaRPr lang="en-US"/>
          </a:p>
        </p:txBody>
      </p:sp>
    </p:spTree>
    <p:extLst>
      <p:ext uri="{BB962C8B-B14F-4D97-AF65-F5344CB8AC3E}">
        <p14:creationId xmlns:p14="http://schemas.microsoft.com/office/powerpoint/2010/main" val="370315458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C510D1-3D9F-400C-8883-14B663DA97CB}"/>
              </a:ext>
            </a:extLst>
          </p:cNvPr>
          <p:cNvSpPr>
            <a:spLocks noGrp="1"/>
          </p:cNvSpPr>
          <p:nvPr>
            <p:ph idx="1"/>
          </p:nvPr>
        </p:nvSpPr>
        <p:spPr/>
        <p:txBody>
          <a:bodyPr vert="horz" lIns="91440" tIns="45720" rIns="91440" bIns="45720" rtlCol="0" anchor="t">
            <a:normAutofit/>
          </a:bodyPr>
          <a:lstStyle/>
          <a:p>
            <a:r>
              <a:rPr lang="en-US">
                <a:latin typeface="Arial Nova"/>
              </a:rPr>
              <a:t>17-year-old on 2 west</a:t>
            </a:r>
          </a:p>
          <a:p>
            <a:r>
              <a:rPr lang="en-US">
                <a:latin typeface="Arial Nova"/>
              </a:rPr>
              <a:t>Admitted for seizures. While inpatient, serial casting of lower extremities being done every 2 weeks under sedation</a:t>
            </a:r>
          </a:p>
          <a:p>
            <a:r>
              <a:rPr lang="en-US">
                <a:latin typeface="Arial Nova"/>
              </a:rPr>
              <a:t>Patient with history of ASD and self-injurious behaviors. C/o lower extremity pain. This was attributed to muscle pain</a:t>
            </a:r>
          </a:p>
          <a:p>
            <a:r>
              <a:rPr lang="en-US">
                <a:latin typeface="Arial Nova"/>
              </a:rPr>
              <a:t>After removal of casts, wounds noted to bilateral anterior ankles. The left ankle wound measured 2 x 3 x 0.3 cm. This presented as 100% slough. Right ankle wound measured 3 x 3 x 0.1 cm. This presented as 80% slough, 10% brown devitalized tissue and 10% pink tissue.</a:t>
            </a:r>
            <a:r>
              <a:rPr lang="en-US">
                <a:latin typeface="Athletics Light"/>
              </a:rPr>
              <a:t> </a:t>
            </a:r>
          </a:p>
          <a:p>
            <a:endParaRPr lang="en-US"/>
          </a:p>
        </p:txBody>
      </p:sp>
      <p:sp>
        <p:nvSpPr>
          <p:cNvPr id="3" name="Title 2">
            <a:extLst>
              <a:ext uri="{FF2B5EF4-FFF2-40B4-BE49-F238E27FC236}">
                <a16:creationId xmlns:a16="http://schemas.microsoft.com/office/drawing/2014/main" id="{D1E3023E-0D22-489F-8B30-4E3CE8A2A3E0}"/>
              </a:ext>
            </a:extLst>
          </p:cNvPr>
          <p:cNvSpPr>
            <a:spLocks noGrp="1"/>
          </p:cNvSpPr>
          <p:nvPr>
            <p:ph type="title"/>
          </p:nvPr>
        </p:nvSpPr>
        <p:spPr/>
        <p:txBody>
          <a:bodyPr/>
          <a:lstStyle/>
          <a:p>
            <a:r>
              <a:rPr lang="en-US">
                <a:latin typeface="Tiempos Headline Regular"/>
              </a:rPr>
              <a:t>Case Study #4</a:t>
            </a:r>
            <a:endParaRPr lang="en-US"/>
          </a:p>
        </p:txBody>
      </p:sp>
    </p:spTree>
    <p:extLst>
      <p:ext uri="{BB962C8B-B14F-4D97-AF65-F5344CB8AC3E}">
        <p14:creationId xmlns:p14="http://schemas.microsoft.com/office/powerpoint/2010/main" val="70684888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C510D1-3D9F-400C-8883-14B663DA97CB}"/>
              </a:ext>
            </a:extLst>
          </p:cNvPr>
          <p:cNvSpPr>
            <a:spLocks noGrp="1"/>
          </p:cNvSpPr>
          <p:nvPr>
            <p:ph idx="1"/>
          </p:nvPr>
        </p:nvSpPr>
        <p:spPr/>
        <p:txBody>
          <a:bodyPr vert="horz" lIns="91440" tIns="45720" rIns="91440" bIns="45720" rtlCol="0" anchor="t">
            <a:normAutofit/>
          </a:bodyPr>
          <a:lstStyle/>
          <a:p>
            <a:r>
              <a:rPr lang="en-US">
                <a:latin typeface="Arial Nova"/>
              </a:rPr>
              <a:t>How would you stage this injury?</a:t>
            </a:r>
          </a:p>
          <a:p>
            <a:r>
              <a:rPr lang="en-US">
                <a:latin typeface="Arial Nova"/>
              </a:rPr>
              <a:t>What are your initial actions?</a:t>
            </a:r>
          </a:p>
          <a:p>
            <a:r>
              <a:rPr lang="en-US">
                <a:latin typeface="Arial Nova"/>
              </a:rPr>
              <a:t>What interventions would you recommend?</a:t>
            </a:r>
          </a:p>
          <a:p>
            <a:r>
              <a:rPr lang="en-US">
                <a:latin typeface="Arial Nova"/>
              </a:rPr>
              <a:t>What would you document/who would you notify?</a:t>
            </a:r>
          </a:p>
          <a:p>
            <a:endParaRPr lang="en-US"/>
          </a:p>
        </p:txBody>
      </p:sp>
      <p:sp>
        <p:nvSpPr>
          <p:cNvPr id="3" name="Title 2">
            <a:extLst>
              <a:ext uri="{FF2B5EF4-FFF2-40B4-BE49-F238E27FC236}">
                <a16:creationId xmlns:a16="http://schemas.microsoft.com/office/drawing/2014/main" id="{D1E3023E-0D22-489F-8B30-4E3CE8A2A3E0}"/>
              </a:ext>
            </a:extLst>
          </p:cNvPr>
          <p:cNvSpPr>
            <a:spLocks noGrp="1"/>
          </p:cNvSpPr>
          <p:nvPr>
            <p:ph type="title"/>
          </p:nvPr>
        </p:nvSpPr>
        <p:spPr/>
        <p:txBody>
          <a:bodyPr/>
          <a:lstStyle/>
          <a:p>
            <a:r>
              <a:rPr lang="en-US">
                <a:latin typeface="Tiempos Headline Regular"/>
              </a:rPr>
              <a:t>Case Study #4</a:t>
            </a:r>
            <a:endParaRPr lang="en-US"/>
          </a:p>
        </p:txBody>
      </p:sp>
      <p:pic>
        <p:nvPicPr>
          <p:cNvPr id="4" name="Picture 4">
            <a:extLst>
              <a:ext uri="{FF2B5EF4-FFF2-40B4-BE49-F238E27FC236}">
                <a16:creationId xmlns:a16="http://schemas.microsoft.com/office/drawing/2014/main" id="{DE48507D-089A-C583-AF16-856E3901EC4E}"/>
              </a:ext>
            </a:extLst>
          </p:cNvPr>
          <p:cNvPicPr>
            <a:picLocks noChangeAspect="1"/>
          </p:cNvPicPr>
          <p:nvPr/>
        </p:nvPicPr>
        <p:blipFill>
          <a:blip r:embed="rId2"/>
          <a:stretch>
            <a:fillRect/>
          </a:stretch>
        </p:blipFill>
        <p:spPr>
          <a:xfrm>
            <a:off x="2945196" y="3515853"/>
            <a:ext cx="2743200" cy="2743200"/>
          </a:xfrm>
          <a:prstGeom prst="rect">
            <a:avLst/>
          </a:prstGeom>
        </p:spPr>
      </p:pic>
      <p:pic>
        <p:nvPicPr>
          <p:cNvPr id="5" name="Picture 5" descr="A picture containing close&#10;&#10;Description automatically generated">
            <a:extLst>
              <a:ext uri="{FF2B5EF4-FFF2-40B4-BE49-F238E27FC236}">
                <a16:creationId xmlns:a16="http://schemas.microsoft.com/office/drawing/2014/main" id="{C6B7DC74-ABCA-AFA3-10A9-607ACC4210DE}"/>
              </a:ext>
            </a:extLst>
          </p:cNvPr>
          <p:cNvPicPr>
            <a:picLocks noChangeAspect="1"/>
          </p:cNvPicPr>
          <p:nvPr/>
        </p:nvPicPr>
        <p:blipFill>
          <a:blip r:embed="rId3"/>
          <a:stretch>
            <a:fillRect/>
          </a:stretch>
        </p:blipFill>
        <p:spPr>
          <a:xfrm>
            <a:off x="7675535" y="3555899"/>
            <a:ext cx="2743200" cy="1745217"/>
          </a:xfrm>
          <a:prstGeom prst="rect">
            <a:avLst/>
          </a:prstGeom>
        </p:spPr>
      </p:pic>
      <p:sp>
        <p:nvSpPr>
          <p:cNvPr id="6" name="TextBox 5">
            <a:extLst>
              <a:ext uri="{FF2B5EF4-FFF2-40B4-BE49-F238E27FC236}">
                <a16:creationId xmlns:a16="http://schemas.microsoft.com/office/drawing/2014/main" id="{B57CAED6-F898-B37D-561C-D8645FF45591}"/>
              </a:ext>
            </a:extLst>
          </p:cNvPr>
          <p:cNvSpPr txBox="1"/>
          <p:nvPr/>
        </p:nvSpPr>
        <p:spPr>
          <a:xfrm>
            <a:off x="3782640" y="6287751"/>
            <a:ext cx="209797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Arial"/>
              </a:rPr>
              <a:t>Left ankle </a:t>
            </a:r>
            <a:endParaRPr lang="en-US"/>
          </a:p>
        </p:txBody>
      </p:sp>
      <p:sp>
        <p:nvSpPr>
          <p:cNvPr id="7" name="TextBox 6">
            <a:extLst>
              <a:ext uri="{FF2B5EF4-FFF2-40B4-BE49-F238E27FC236}">
                <a16:creationId xmlns:a16="http://schemas.microsoft.com/office/drawing/2014/main" id="{46FBE67B-3AED-F1D5-F936-A15D073AAD0D}"/>
              </a:ext>
            </a:extLst>
          </p:cNvPr>
          <p:cNvSpPr txBox="1"/>
          <p:nvPr/>
        </p:nvSpPr>
        <p:spPr>
          <a:xfrm>
            <a:off x="8418674" y="5338656"/>
            <a:ext cx="202870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Arial"/>
              </a:rPr>
              <a:t>Right ankle</a:t>
            </a:r>
            <a:endParaRPr lang="en-US"/>
          </a:p>
        </p:txBody>
      </p:sp>
    </p:spTree>
    <p:extLst>
      <p:ext uri="{BB962C8B-B14F-4D97-AF65-F5344CB8AC3E}">
        <p14:creationId xmlns:p14="http://schemas.microsoft.com/office/powerpoint/2010/main" val="236329294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C510D1-3D9F-400C-8883-14B663DA97CB}"/>
              </a:ext>
            </a:extLst>
          </p:cNvPr>
          <p:cNvSpPr>
            <a:spLocks noGrp="1"/>
          </p:cNvSpPr>
          <p:nvPr>
            <p:ph idx="1"/>
          </p:nvPr>
        </p:nvSpPr>
        <p:spPr/>
        <p:txBody>
          <a:bodyPr vert="horz" lIns="91440" tIns="45720" rIns="91440" bIns="45720" rtlCol="0" anchor="t">
            <a:normAutofit/>
          </a:bodyPr>
          <a:lstStyle/>
          <a:p>
            <a:r>
              <a:rPr lang="en-US">
                <a:latin typeface="Arial Nova"/>
              </a:rPr>
              <a:t>Place a wound care referral and notify primary team</a:t>
            </a:r>
          </a:p>
          <a:p>
            <a:r>
              <a:rPr lang="en-US">
                <a:latin typeface="Arial Nova"/>
              </a:rPr>
              <a:t>Do not recast until injuries are healed</a:t>
            </a:r>
          </a:p>
          <a:p>
            <a:r>
              <a:rPr lang="en-US">
                <a:latin typeface="Arial Nova"/>
              </a:rPr>
              <a:t>Clean with </a:t>
            </a:r>
            <a:r>
              <a:rPr lang="en-US" err="1">
                <a:latin typeface="Arial Nova"/>
              </a:rPr>
              <a:t>Vashe</a:t>
            </a:r>
            <a:r>
              <a:rPr lang="en-US">
                <a:latin typeface="Arial Nova"/>
              </a:rPr>
              <a:t>. Apply Santyl and Mepilex border</a:t>
            </a:r>
          </a:p>
          <a:p>
            <a:r>
              <a:rPr lang="en-US">
                <a:latin typeface="Arial Nova"/>
              </a:rPr>
              <a:t>Document both injuries as unstageable pressure injuries</a:t>
            </a:r>
          </a:p>
          <a:p>
            <a:endParaRPr lang="en-US"/>
          </a:p>
        </p:txBody>
      </p:sp>
      <p:sp>
        <p:nvSpPr>
          <p:cNvPr id="3" name="Title 2">
            <a:extLst>
              <a:ext uri="{FF2B5EF4-FFF2-40B4-BE49-F238E27FC236}">
                <a16:creationId xmlns:a16="http://schemas.microsoft.com/office/drawing/2014/main" id="{D1E3023E-0D22-489F-8B30-4E3CE8A2A3E0}"/>
              </a:ext>
            </a:extLst>
          </p:cNvPr>
          <p:cNvSpPr>
            <a:spLocks noGrp="1"/>
          </p:cNvSpPr>
          <p:nvPr>
            <p:ph type="title"/>
          </p:nvPr>
        </p:nvSpPr>
        <p:spPr/>
        <p:txBody>
          <a:bodyPr/>
          <a:lstStyle/>
          <a:p>
            <a:r>
              <a:rPr lang="en-US">
                <a:latin typeface="Tiempos Headline Regular"/>
              </a:rPr>
              <a:t>Interventions</a:t>
            </a:r>
            <a:endParaRPr lang="en-US"/>
          </a:p>
        </p:txBody>
      </p:sp>
    </p:spTree>
    <p:extLst>
      <p:ext uri="{BB962C8B-B14F-4D97-AF65-F5344CB8AC3E}">
        <p14:creationId xmlns:p14="http://schemas.microsoft.com/office/powerpoint/2010/main" val="239667959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C510D1-3D9F-400C-8883-14B663DA97CB}"/>
              </a:ext>
            </a:extLst>
          </p:cNvPr>
          <p:cNvSpPr>
            <a:spLocks noGrp="1"/>
          </p:cNvSpPr>
          <p:nvPr>
            <p:ph idx="1"/>
          </p:nvPr>
        </p:nvSpPr>
        <p:spPr/>
        <p:txBody>
          <a:bodyPr vert="horz" lIns="91440" tIns="45720" rIns="91440" bIns="45720" rtlCol="0" anchor="t">
            <a:normAutofit/>
          </a:bodyPr>
          <a:lstStyle/>
          <a:p>
            <a:r>
              <a:rPr lang="en-US">
                <a:latin typeface="Arial Nova"/>
              </a:rPr>
              <a:t>9-week-old in CICU</a:t>
            </a:r>
          </a:p>
          <a:p>
            <a:r>
              <a:rPr lang="en-US">
                <a:latin typeface="Arial Nova"/>
              </a:rPr>
              <a:t>Admitted for cardiac surgery</a:t>
            </a:r>
          </a:p>
          <a:p>
            <a:r>
              <a:rPr lang="en-US">
                <a:latin typeface="Arial Nova"/>
              </a:rPr>
              <a:t>After removal of PIV on foot, an area of non-blanchable erythema with a blanched center noted. After several days, the injury darkened and presented as dark purple discoloration with erythematous borders. </a:t>
            </a:r>
          </a:p>
          <a:p>
            <a:endParaRPr lang="en-US"/>
          </a:p>
        </p:txBody>
      </p:sp>
      <p:sp>
        <p:nvSpPr>
          <p:cNvPr id="3" name="Title 2">
            <a:extLst>
              <a:ext uri="{FF2B5EF4-FFF2-40B4-BE49-F238E27FC236}">
                <a16:creationId xmlns:a16="http://schemas.microsoft.com/office/drawing/2014/main" id="{D1E3023E-0D22-489F-8B30-4E3CE8A2A3E0}"/>
              </a:ext>
            </a:extLst>
          </p:cNvPr>
          <p:cNvSpPr>
            <a:spLocks noGrp="1"/>
          </p:cNvSpPr>
          <p:nvPr>
            <p:ph type="title"/>
          </p:nvPr>
        </p:nvSpPr>
        <p:spPr/>
        <p:txBody>
          <a:bodyPr/>
          <a:lstStyle/>
          <a:p>
            <a:r>
              <a:rPr lang="en-US">
                <a:latin typeface="Tiempos Headline Regular"/>
              </a:rPr>
              <a:t>Case Study #5</a:t>
            </a:r>
            <a:endParaRPr lang="en-US"/>
          </a:p>
        </p:txBody>
      </p:sp>
    </p:spTree>
    <p:extLst>
      <p:ext uri="{BB962C8B-B14F-4D97-AF65-F5344CB8AC3E}">
        <p14:creationId xmlns:p14="http://schemas.microsoft.com/office/powerpoint/2010/main" val="233282414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C510D1-3D9F-400C-8883-14B663DA97CB}"/>
              </a:ext>
            </a:extLst>
          </p:cNvPr>
          <p:cNvSpPr>
            <a:spLocks noGrp="1"/>
          </p:cNvSpPr>
          <p:nvPr>
            <p:ph idx="1"/>
          </p:nvPr>
        </p:nvSpPr>
        <p:spPr/>
        <p:txBody>
          <a:bodyPr vert="horz" lIns="91440" tIns="45720" rIns="91440" bIns="45720" rtlCol="0" anchor="t">
            <a:normAutofit/>
          </a:bodyPr>
          <a:lstStyle/>
          <a:p>
            <a:r>
              <a:rPr lang="en-US">
                <a:latin typeface="Arial Nova"/>
              </a:rPr>
              <a:t>How would you stage this injury?</a:t>
            </a:r>
          </a:p>
          <a:p>
            <a:r>
              <a:rPr lang="en-US">
                <a:latin typeface="Arial Nova"/>
              </a:rPr>
              <a:t>What are your initial actions?</a:t>
            </a:r>
          </a:p>
          <a:p>
            <a:r>
              <a:rPr lang="en-US">
                <a:latin typeface="Arial Nova"/>
              </a:rPr>
              <a:t>What interventions would you recommend?</a:t>
            </a:r>
          </a:p>
          <a:p>
            <a:r>
              <a:rPr lang="en-US">
                <a:latin typeface="Arial Nova"/>
              </a:rPr>
              <a:t>What would you document/who would you notify?</a:t>
            </a:r>
          </a:p>
          <a:p>
            <a:endParaRPr lang="en-US"/>
          </a:p>
        </p:txBody>
      </p:sp>
      <p:sp>
        <p:nvSpPr>
          <p:cNvPr id="3" name="Title 2">
            <a:extLst>
              <a:ext uri="{FF2B5EF4-FFF2-40B4-BE49-F238E27FC236}">
                <a16:creationId xmlns:a16="http://schemas.microsoft.com/office/drawing/2014/main" id="{D1E3023E-0D22-489F-8B30-4E3CE8A2A3E0}"/>
              </a:ext>
            </a:extLst>
          </p:cNvPr>
          <p:cNvSpPr>
            <a:spLocks noGrp="1"/>
          </p:cNvSpPr>
          <p:nvPr>
            <p:ph type="title"/>
          </p:nvPr>
        </p:nvSpPr>
        <p:spPr/>
        <p:txBody>
          <a:bodyPr/>
          <a:lstStyle/>
          <a:p>
            <a:r>
              <a:rPr lang="en-US">
                <a:latin typeface="Tiempos Headline Regular"/>
              </a:rPr>
              <a:t>Case Study #5</a:t>
            </a:r>
            <a:endParaRPr lang="en-US"/>
          </a:p>
        </p:txBody>
      </p:sp>
      <p:pic>
        <p:nvPicPr>
          <p:cNvPr id="4" name="Picture 4">
            <a:extLst>
              <a:ext uri="{FF2B5EF4-FFF2-40B4-BE49-F238E27FC236}">
                <a16:creationId xmlns:a16="http://schemas.microsoft.com/office/drawing/2014/main" id="{AA5F5302-0F91-B5DC-6EB2-914905B2DE0A}"/>
              </a:ext>
            </a:extLst>
          </p:cNvPr>
          <p:cNvPicPr>
            <a:picLocks noChangeAspect="1"/>
          </p:cNvPicPr>
          <p:nvPr/>
        </p:nvPicPr>
        <p:blipFill>
          <a:blip r:embed="rId2"/>
          <a:stretch>
            <a:fillRect/>
          </a:stretch>
        </p:blipFill>
        <p:spPr>
          <a:xfrm>
            <a:off x="4723352" y="3767106"/>
            <a:ext cx="2743200" cy="1975478"/>
          </a:xfrm>
          <a:prstGeom prst="rect">
            <a:avLst/>
          </a:prstGeom>
        </p:spPr>
      </p:pic>
    </p:spTree>
    <p:extLst>
      <p:ext uri="{BB962C8B-B14F-4D97-AF65-F5344CB8AC3E}">
        <p14:creationId xmlns:p14="http://schemas.microsoft.com/office/powerpoint/2010/main" val="183518301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C510D1-3D9F-400C-8883-14B663DA97CB}"/>
              </a:ext>
            </a:extLst>
          </p:cNvPr>
          <p:cNvSpPr>
            <a:spLocks noGrp="1"/>
          </p:cNvSpPr>
          <p:nvPr>
            <p:ph idx="1"/>
          </p:nvPr>
        </p:nvSpPr>
        <p:spPr/>
        <p:txBody>
          <a:bodyPr vert="horz" lIns="91440" tIns="45720" rIns="91440" bIns="45720" rtlCol="0" anchor="t">
            <a:normAutofit/>
          </a:bodyPr>
          <a:lstStyle/>
          <a:p>
            <a:r>
              <a:rPr lang="en-US">
                <a:latin typeface="Arial Nova"/>
              </a:rPr>
              <a:t>Place a wound care referral and notify primary team</a:t>
            </a:r>
          </a:p>
          <a:p>
            <a:r>
              <a:rPr lang="en-US">
                <a:latin typeface="Arial Nova"/>
              </a:rPr>
              <a:t>Leave open to air</a:t>
            </a:r>
          </a:p>
          <a:p>
            <a:r>
              <a:rPr lang="en-US">
                <a:latin typeface="Arial Nova"/>
              </a:rPr>
              <a:t>Offload injury. Do not apply medical devices such as PIV or pulse ox to area. </a:t>
            </a:r>
          </a:p>
          <a:p>
            <a:r>
              <a:rPr lang="en-US">
                <a:latin typeface="Arial Nova"/>
              </a:rPr>
              <a:t>Document as a deep tissue pressure injury </a:t>
            </a:r>
          </a:p>
          <a:p>
            <a:endParaRPr lang="en-US">
              <a:latin typeface="Arial Nova"/>
            </a:endParaRPr>
          </a:p>
          <a:p>
            <a:endParaRPr lang="en-US"/>
          </a:p>
        </p:txBody>
      </p:sp>
      <p:sp>
        <p:nvSpPr>
          <p:cNvPr id="3" name="Title 2">
            <a:extLst>
              <a:ext uri="{FF2B5EF4-FFF2-40B4-BE49-F238E27FC236}">
                <a16:creationId xmlns:a16="http://schemas.microsoft.com/office/drawing/2014/main" id="{D1E3023E-0D22-489F-8B30-4E3CE8A2A3E0}"/>
              </a:ext>
            </a:extLst>
          </p:cNvPr>
          <p:cNvSpPr>
            <a:spLocks noGrp="1"/>
          </p:cNvSpPr>
          <p:nvPr>
            <p:ph type="title"/>
          </p:nvPr>
        </p:nvSpPr>
        <p:spPr/>
        <p:txBody>
          <a:bodyPr/>
          <a:lstStyle/>
          <a:p>
            <a:r>
              <a:rPr lang="en-US">
                <a:latin typeface="Tiempos Headline Regular"/>
              </a:rPr>
              <a:t>Interventions</a:t>
            </a:r>
            <a:endParaRPr lang="en-US"/>
          </a:p>
        </p:txBody>
      </p:sp>
    </p:spTree>
    <p:extLst>
      <p:ext uri="{BB962C8B-B14F-4D97-AF65-F5344CB8AC3E}">
        <p14:creationId xmlns:p14="http://schemas.microsoft.com/office/powerpoint/2010/main" val="111379160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1343F-A91F-1346-3964-0FF8B9CB9196}"/>
              </a:ext>
            </a:extLst>
          </p:cNvPr>
          <p:cNvSpPr>
            <a:spLocks noGrp="1"/>
          </p:cNvSpPr>
          <p:nvPr>
            <p:ph type="title"/>
          </p:nvPr>
        </p:nvSpPr>
        <p:spPr/>
        <p:txBody>
          <a:bodyPr/>
          <a:lstStyle/>
          <a:p>
            <a:pPr algn="ctr"/>
            <a:r>
              <a:rPr lang="en-US">
                <a:latin typeface="Tiempos Headline Regular"/>
              </a:rPr>
              <a:t>Thank You!</a:t>
            </a:r>
          </a:p>
          <a:p>
            <a:endParaRPr lang="en-US"/>
          </a:p>
        </p:txBody>
      </p:sp>
      <p:sp>
        <p:nvSpPr>
          <p:cNvPr id="3" name="Text Placeholder 2">
            <a:extLst>
              <a:ext uri="{FF2B5EF4-FFF2-40B4-BE49-F238E27FC236}">
                <a16:creationId xmlns:a16="http://schemas.microsoft.com/office/drawing/2014/main" id="{1F7E3E5D-C2FD-EA66-9105-F03C933A09D2}"/>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14242841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C3DB1C3-F074-E742-838E-4CA7036DF724}"/>
              </a:ext>
            </a:extLst>
          </p:cNvPr>
          <p:cNvSpPr>
            <a:spLocks noGrp="1"/>
          </p:cNvSpPr>
          <p:nvPr>
            <p:ph type="title"/>
          </p:nvPr>
        </p:nvSpPr>
        <p:spPr>
          <a:xfrm>
            <a:off x="712787" y="933031"/>
            <a:ext cx="10515600" cy="1276118"/>
          </a:xfrm>
        </p:spPr>
        <p:txBody>
          <a:bodyPr/>
          <a:lstStyle/>
          <a:p>
            <a:pPr algn="ctr"/>
            <a:r>
              <a:rPr lang="en-US" sz="3200" dirty="0"/>
              <a:t>To </a:t>
            </a:r>
            <a:r>
              <a:rPr lang="en-US" sz="3200"/>
              <a:t>earn 3.25 </a:t>
            </a:r>
            <a:r>
              <a:rPr lang="en-US" sz="3200" dirty="0"/>
              <a:t>contact hours for this activity, complete the following steps:</a:t>
            </a:r>
            <a:br>
              <a:rPr lang="en-US" sz="3200" dirty="0"/>
            </a:br>
            <a:endParaRPr lang="en-US" sz="2000" dirty="0"/>
          </a:p>
        </p:txBody>
      </p:sp>
      <p:sp>
        <p:nvSpPr>
          <p:cNvPr id="5" name="Subtitle 4">
            <a:extLst>
              <a:ext uri="{FF2B5EF4-FFF2-40B4-BE49-F238E27FC236}">
                <a16:creationId xmlns:a16="http://schemas.microsoft.com/office/drawing/2014/main" id="{2EE60032-B7D4-DB46-BAEC-37499C5FB99B}"/>
              </a:ext>
            </a:extLst>
          </p:cNvPr>
          <p:cNvSpPr>
            <a:spLocks noGrp="1"/>
          </p:cNvSpPr>
          <p:nvPr>
            <p:ph type="subTitle" idx="1"/>
          </p:nvPr>
        </p:nvSpPr>
        <p:spPr>
          <a:xfrm>
            <a:off x="712787" y="2377424"/>
            <a:ext cx="5257801" cy="3745564"/>
          </a:xfrm>
        </p:spPr>
        <p:txBody>
          <a:bodyPr/>
          <a:lstStyle/>
          <a:p>
            <a:pPr algn="ctr"/>
            <a:r>
              <a:rPr lang="en-US" b="1" dirty="0"/>
              <a:t>Step 1:</a:t>
            </a:r>
          </a:p>
          <a:p>
            <a:pPr algn="ctr"/>
            <a:r>
              <a:rPr lang="en-US" b="1" dirty="0"/>
              <a:t>  Record your attendance</a:t>
            </a:r>
          </a:p>
          <a:p>
            <a:pPr algn="ctr"/>
            <a:endParaRPr lang="en-US" b="1" dirty="0"/>
          </a:p>
          <a:p>
            <a:pPr algn="ctr"/>
            <a:r>
              <a:rPr lang="en-US" b="1" dirty="0">
                <a:solidFill>
                  <a:schemeClr val="tx1"/>
                </a:solidFill>
              </a:rPr>
              <a:t>Text TAFDOD to 904-506-7609</a:t>
            </a:r>
          </a:p>
          <a:p>
            <a:pPr algn="ctr"/>
            <a:endParaRPr lang="en-US" b="1" dirty="0">
              <a:solidFill>
                <a:schemeClr val="tx1"/>
              </a:solidFill>
            </a:endParaRPr>
          </a:p>
        </p:txBody>
      </p:sp>
      <p:sp>
        <p:nvSpPr>
          <p:cNvPr id="6" name="Picture Placeholder 5">
            <a:extLst>
              <a:ext uri="{FF2B5EF4-FFF2-40B4-BE49-F238E27FC236}">
                <a16:creationId xmlns:a16="http://schemas.microsoft.com/office/drawing/2014/main" id="{7554D2C7-23B3-3E4A-83F3-F1EFF1A914C4}"/>
              </a:ext>
            </a:extLst>
          </p:cNvPr>
          <p:cNvSpPr>
            <a:spLocks noGrp="1"/>
          </p:cNvSpPr>
          <p:nvPr>
            <p:ph type="pic" sz="quarter" idx="12"/>
          </p:nvPr>
        </p:nvSpPr>
        <p:spPr/>
        <p:txBody>
          <a:bodyPr/>
          <a:lstStyle/>
          <a:p>
            <a:r>
              <a:rPr lang="en-US" sz="1800" b="1" dirty="0"/>
              <a:t>Step 2:</a:t>
            </a:r>
          </a:p>
          <a:p>
            <a:r>
              <a:rPr lang="en-US" sz="1800" b="1" dirty="0"/>
              <a:t>  Complete the evaluation</a:t>
            </a:r>
          </a:p>
          <a:p>
            <a:endParaRPr lang="en-US" dirty="0"/>
          </a:p>
          <a:p>
            <a:r>
              <a:rPr lang="en-US" b="1" dirty="0">
                <a:solidFill>
                  <a:schemeClr val="tx1"/>
                </a:solidFill>
              </a:rPr>
              <a:t>Go to ce.Nemours.org and locate the conference in your pending activities tab and then click “Resume course”.  </a:t>
            </a:r>
            <a:endParaRPr b="1" dirty="0">
              <a:solidFill>
                <a:schemeClr val="tx1"/>
              </a:solidFill>
            </a:endParaRPr>
          </a:p>
        </p:txBody>
      </p:sp>
      <p:sp>
        <p:nvSpPr>
          <p:cNvPr id="7" name="Text Placeholder 6">
            <a:extLst>
              <a:ext uri="{FF2B5EF4-FFF2-40B4-BE49-F238E27FC236}">
                <a16:creationId xmlns:a16="http://schemas.microsoft.com/office/drawing/2014/main" id="{0B7A41F0-C3C7-A545-9BA4-1BC767E72E4D}"/>
              </a:ext>
            </a:extLst>
          </p:cNvPr>
          <p:cNvSpPr>
            <a:spLocks noGrp="1"/>
          </p:cNvSpPr>
          <p:nvPr>
            <p:ph type="body" sz="quarter" idx="13"/>
          </p:nvPr>
        </p:nvSpPr>
        <p:spPr/>
        <p:txBody>
          <a:bodyPr>
            <a:noAutofit/>
          </a:bodyPr>
          <a:lstStyle/>
          <a:p>
            <a:pPr algn="ctr"/>
            <a:r>
              <a:rPr lang="en-US" sz="1000" dirty="0">
                <a:effectLst/>
                <a:latin typeface="Times New Roman" panose="02020603050405020304" pitchFamily="18" charset="0"/>
                <a:ea typeface="Times New Roman" panose="02020603050405020304" pitchFamily="18" charset="0"/>
              </a:rPr>
              <a:t> </a:t>
            </a:r>
            <a:r>
              <a:rPr lang="en-US" sz="1000" b="1" i="1" dirty="0">
                <a:effectLst/>
                <a:latin typeface="Arial" panose="020B0604020202020204" pitchFamily="34" charset="0"/>
                <a:ea typeface="Times New Roman" panose="02020603050405020304" pitchFamily="18" charset="0"/>
              </a:rPr>
              <a:t>Nemours Children’s Hospital, Delaware is approved as a provider of nursing continuing professional development by Pennsylvania State Nurses Association, an accredited approver by the American Nurses Credentialing Center’s Commission on Accreditation.</a:t>
            </a:r>
            <a:endParaRPr lang="en-US" sz="1000" dirty="0"/>
          </a:p>
        </p:txBody>
      </p:sp>
    </p:spTree>
    <p:extLst>
      <p:ext uri="{BB962C8B-B14F-4D97-AF65-F5344CB8AC3E}">
        <p14:creationId xmlns:p14="http://schemas.microsoft.com/office/powerpoint/2010/main" val="3824992922"/>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C510D1-3D9F-400C-8883-14B663DA97CB}"/>
              </a:ext>
            </a:extLst>
          </p:cNvPr>
          <p:cNvSpPr>
            <a:spLocks noGrp="1"/>
          </p:cNvSpPr>
          <p:nvPr>
            <p:ph idx="1"/>
          </p:nvPr>
        </p:nvSpPr>
        <p:spPr/>
        <p:txBody>
          <a:bodyPr vert="horz" lIns="91440" tIns="45720" rIns="91440" bIns="45720" rtlCol="0" anchor="t">
            <a:normAutofit/>
          </a:bodyPr>
          <a:lstStyle/>
          <a:p>
            <a:r>
              <a:rPr lang="en-US" sz="2400">
                <a:latin typeface="Arial Nova"/>
              </a:rPr>
              <a:t>An estimated 60,000 patients die from pressure injuries each year, making it the 8th leading cause of death (NPIAP, 2022)</a:t>
            </a:r>
          </a:p>
          <a:p>
            <a:r>
              <a:rPr lang="en-US" sz="2400">
                <a:latin typeface="Arial Nova" panose="020B0504020202020204" pitchFamily="34" charset="0"/>
              </a:rPr>
              <a:t>Since 2008, CMS no longer pays the costs associated with treating hospital-acquired pressure injuries</a:t>
            </a:r>
          </a:p>
          <a:p>
            <a:pPr lvl="1"/>
            <a:r>
              <a:rPr lang="en-US" sz="2000">
                <a:latin typeface="Arial Nova"/>
              </a:rPr>
              <a:t>For each patient with a stage 3, 4, or unstageable pressure injury</a:t>
            </a:r>
            <a:r>
              <a:rPr lang="en-US" sz="2000">
                <a:solidFill>
                  <a:srgbClr val="000000"/>
                </a:solidFill>
                <a:latin typeface="Arial Nova"/>
              </a:rPr>
              <a:t>, the average cost to the hospital is </a:t>
            </a:r>
            <a:r>
              <a:rPr lang="en-US" sz="2000">
                <a:latin typeface="Arial Nova"/>
              </a:rPr>
              <a:t>$75,000 to $150,000, while the cost of prevention is $50-$100 per day (NPIAP, 2022)</a:t>
            </a:r>
          </a:p>
          <a:p>
            <a:r>
              <a:rPr lang="en-US" sz="2400">
                <a:latin typeface="Arial Nova" panose="020B0504020202020204" pitchFamily="34" charset="0"/>
              </a:rPr>
              <a:t>Pressure injuries may lead to permanent scarring or altered function</a:t>
            </a:r>
          </a:p>
          <a:p>
            <a:r>
              <a:rPr lang="en-US" sz="2400">
                <a:latin typeface="Arial Nova" panose="020B0504020202020204" pitchFamily="34" charset="0"/>
              </a:rPr>
              <a:t>Potentially expose the patient to the need for additional surgery, sedation, etc. for treatment of the injury</a:t>
            </a:r>
          </a:p>
          <a:p>
            <a:r>
              <a:rPr lang="en-US" sz="2400">
                <a:latin typeface="Arial Nova" panose="020B0504020202020204" pitchFamily="34" charset="0"/>
              </a:rPr>
              <a:t>Potential for increased length of stay and/or mortality</a:t>
            </a:r>
          </a:p>
          <a:p>
            <a:r>
              <a:rPr lang="en-US" sz="2400">
                <a:latin typeface="Arial Nova"/>
              </a:rPr>
              <a:t>High incidence of litigation </a:t>
            </a:r>
            <a:endParaRPr lang="en-US" sz="2400">
              <a:latin typeface="Arial Nova" panose="020B0504020202020204" pitchFamily="34" charset="0"/>
            </a:endParaRPr>
          </a:p>
        </p:txBody>
      </p:sp>
      <p:sp>
        <p:nvSpPr>
          <p:cNvPr id="3" name="Title 2">
            <a:extLst>
              <a:ext uri="{FF2B5EF4-FFF2-40B4-BE49-F238E27FC236}">
                <a16:creationId xmlns:a16="http://schemas.microsoft.com/office/drawing/2014/main" id="{D1E3023E-0D22-489F-8B30-4E3CE8A2A3E0}"/>
              </a:ext>
            </a:extLst>
          </p:cNvPr>
          <p:cNvSpPr>
            <a:spLocks noGrp="1"/>
          </p:cNvSpPr>
          <p:nvPr>
            <p:ph type="title"/>
          </p:nvPr>
        </p:nvSpPr>
        <p:spPr/>
        <p:txBody>
          <a:bodyPr/>
          <a:lstStyle/>
          <a:p>
            <a:r>
              <a:rPr lang="en-US" sz="3600" b="1">
                <a:latin typeface="Arial Nova" panose="020B0504020202020204" pitchFamily="34" charset="0"/>
              </a:rPr>
              <a:t>Why focus on prevention of pressure injuries?</a:t>
            </a:r>
            <a:endParaRPr lang="en-US">
              <a:latin typeface="Arial Nova" panose="020B0504020202020204" pitchFamily="34" charset="0"/>
            </a:endParaRPr>
          </a:p>
        </p:txBody>
      </p:sp>
    </p:spTree>
    <p:extLst>
      <p:ext uri="{BB962C8B-B14F-4D97-AF65-F5344CB8AC3E}">
        <p14:creationId xmlns:p14="http://schemas.microsoft.com/office/powerpoint/2010/main" val="8078445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moursTemplate  -  Read-Only" id="{1F7895D7-CF4E-4B3F-9E55-5C71C931CAA0}" vid="{548F076C-6C2C-49B9-82ED-094BF6E25F84}"/>
    </a:ext>
  </a:extLst>
</a:theme>
</file>

<file path=ppt/theme/theme2.xml><?xml version="1.0" encoding="utf-8"?>
<a:theme xmlns:a="http://schemas.openxmlformats.org/drawingml/2006/main" name="1_Office Theme">
  <a:themeElements>
    <a:clrScheme name="Custom 8">
      <a:dk1>
        <a:srgbClr val="309C8A"/>
      </a:dk1>
      <a:lt1>
        <a:srgbClr val="FEF3E0"/>
      </a:lt1>
      <a:dk2>
        <a:srgbClr val="004169"/>
      </a:dk2>
      <a:lt2>
        <a:srgbClr val="FEF3E0"/>
      </a:lt2>
      <a:accent1>
        <a:srgbClr val="309C8A"/>
      </a:accent1>
      <a:accent2>
        <a:srgbClr val="004169"/>
      </a:accent2>
      <a:accent3>
        <a:srgbClr val="6660A6"/>
      </a:accent3>
      <a:accent4>
        <a:srgbClr val="F05966"/>
      </a:accent4>
      <a:accent5>
        <a:srgbClr val="00ACBA"/>
      </a:accent5>
      <a:accent6>
        <a:srgbClr val="FAAD1D"/>
      </a:accent6>
      <a:hlink>
        <a:srgbClr val="6660A6"/>
      </a:hlink>
      <a:folHlink>
        <a:srgbClr val="6660A6"/>
      </a:folHlink>
    </a:clrScheme>
    <a:fontScheme name="Constantia-Franklin Gothic Book">
      <a:majorFont>
        <a:latin typeface="Constantia" panose="02030602050306030303"/>
        <a:ea typeface="Arial"/>
        <a:cs typeface="Arial"/>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panose="020B0503020102020204"/>
        <a:ea typeface="Arial"/>
        <a:cs typeface="Arial"/>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c9a65ee9-b4a6-4c1a-bdef-889184afe552">
      <UserInfo>
        <DisplayName>Buck, Nina</DisplayName>
        <AccountId>274</AccountId>
        <AccountType/>
      </UserInfo>
    </SharedWithUsers>
    <TaxCatchAll xmlns="c9a65ee9-b4a6-4c1a-bdef-889184afe552" xsi:nil="true"/>
    <lcf76f155ced4ddcb4097134ff3c332f xmlns="f69dde67-9035-4a5c-bff0-93fa07f53a68">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95ED14086C1F04591F6CB5975D49E67" ma:contentTypeVersion="12" ma:contentTypeDescription="Create a new document." ma:contentTypeScope="" ma:versionID="cb4fde1f98b6c206cc3574b51fa2e079">
  <xsd:schema xmlns:xsd="http://www.w3.org/2001/XMLSchema" xmlns:xs="http://www.w3.org/2001/XMLSchema" xmlns:p="http://schemas.microsoft.com/office/2006/metadata/properties" xmlns:ns2="f69dde67-9035-4a5c-bff0-93fa07f53a68" xmlns:ns3="c9a65ee9-b4a6-4c1a-bdef-889184afe552" targetNamespace="http://schemas.microsoft.com/office/2006/metadata/properties" ma:root="true" ma:fieldsID="8fc3e97c573ca5af5041ae37ef8e137a" ns2:_="" ns3:_="">
    <xsd:import namespace="f69dde67-9035-4a5c-bff0-93fa07f53a68"/>
    <xsd:import namespace="c9a65ee9-b4a6-4c1a-bdef-889184afe55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MediaServiceSearchPropertie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9dde67-9035-4a5c-bff0-93fa07f53a6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55dd6296-2b79-4843-a53e-d30c5b80f8c2"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9a65ee9-b4a6-4c1a-bdef-889184afe55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0254486b-daec-4595-94a2-6caf922ca5e3}" ma:internalName="TaxCatchAll" ma:showField="CatchAllData" ma:web="c9a65ee9-b4a6-4c1a-bdef-889184afe55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239CF82-5CF2-4190-BEBF-CC8ABCC95977}">
  <ds:schemaRefs>
    <ds:schemaRef ds:uri="http://schemas.microsoft.com/sharepoint/v3/contenttype/forms"/>
  </ds:schemaRefs>
</ds:datastoreItem>
</file>

<file path=customXml/itemProps2.xml><?xml version="1.0" encoding="utf-8"?>
<ds:datastoreItem xmlns:ds="http://schemas.openxmlformats.org/officeDocument/2006/customXml" ds:itemID="{5942EE2E-FA38-41A5-940C-D6545FDE4D8A}">
  <ds:schemaRefs>
    <ds:schemaRef ds:uri="http://purl.org/dc/terms/"/>
    <ds:schemaRef ds:uri="http://schemas.microsoft.com/office/2006/metadata/properties"/>
    <ds:schemaRef ds:uri="f69dde67-9035-4a5c-bff0-93fa07f53a68"/>
    <ds:schemaRef ds:uri="http://purl.org/dc/elements/1.1/"/>
    <ds:schemaRef ds:uri="http://schemas.microsoft.com/office/2006/documentManagement/types"/>
    <ds:schemaRef ds:uri="c9a65ee9-b4a6-4c1a-bdef-889184afe552"/>
    <ds:schemaRef ds:uri="http://www.w3.org/XML/1998/namespace"/>
    <ds:schemaRef ds:uri="http://schemas.microsoft.com/office/infopath/2007/PartnerControls"/>
    <ds:schemaRef ds:uri="http://schemas.openxmlformats.org/package/2006/metadata/core-properties"/>
    <ds:schemaRef ds:uri="http://purl.org/dc/dcmitype/"/>
  </ds:schemaRefs>
</ds:datastoreItem>
</file>

<file path=customXml/itemProps3.xml><?xml version="1.0" encoding="utf-8"?>
<ds:datastoreItem xmlns:ds="http://schemas.openxmlformats.org/officeDocument/2006/customXml" ds:itemID="{16A5DD9B-BB7A-40E3-B868-9C991F77E10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69dde67-9035-4a5c-bff0-93fa07f53a68"/>
    <ds:schemaRef ds:uri="c9a65ee9-b4a6-4c1a-bdef-889184afe55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nemourstemplate</Template>
  <TotalTime>0</TotalTime>
  <Words>4555</Words>
  <Application>Microsoft Office PowerPoint</Application>
  <PresentationFormat>Widescreen</PresentationFormat>
  <Paragraphs>500</Paragraphs>
  <Slides>88</Slides>
  <Notes>0</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88</vt:i4>
      </vt:variant>
    </vt:vector>
  </HeadingPairs>
  <TitlesOfParts>
    <vt:vector size="100" baseType="lpstr">
      <vt:lpstr>Arial</vt:lpstr>
      <vt:lpstr>Arial Nova</vt:lpstr>
      <vt:lpstr>Athletics Light</vt:lpstr>
      <vt:lpstr>Calibri</vt:lpstr>
      <vt:lpstr>Franklin Gothic Book</vt:lpstr>
      <vt:lpstr>Montserrat</vt:lpstr>
      <vt:lpstr>Montserrat Medium</vt:lpstr>
      <vt:lpstr>Tiempos Headline Regular</vt:lpstr>
      <vt:lpstr>Times New Roman</vt:lpstr>
      <vt:lpstr>Wingdings</vt:lpstr>
      <vt:lpstr>Office Theme</vt:lpstr>
      <vt:lpstr>1_Office Theme</vt:lpstr>
      <vt:lpstr>Skin Champions</vt:lpstr>
      <vt:lpstr>Welcome &amp; Introductions</vt:lpstr>
      <vt:lpstr>Objectives</vt:lpstr>
      <vt:lpstr>Unit-Based Skin Care Champions Responsibilities:</vt:lpstr>
      <vt:lpstr>NDNQI:</vt:lpstr>
      <vt:lpstr>Pressure Injuries</vt:lpstr>
      <vt:lpstr>Pressure Injury Defined</vt:lpstr>
      <vt:lpstr>National Pressure Injury Advisory Panel </vt:lpstr>
      <vt:lpstr>Why focus on prevention of pressure injuries?</vt:lpstr>
      <vt:lpstr>Special Population Considerations</vt:lpstr>
      <vt:lpstr>Pressure Injury Prevention (PIP) Taskforce </vt:lpstr>
      <vt:lpstr>PIP Journey</vt:lpstr>
      <vt:lpstr>Pressure Injury Staging</vt:lpstr>
      <vt:lpstr>Stages</vt:lpstr>
      <vt:lpstr>Stage 1 Pressure Injury: Non-blanchable erythema of intact skin</vt:lpstr>
      <vt:lpstr>PowerPoint Presentation</vt:lpstr>
      <vt:lpstr>PowerPoint Presentation</vt:lpstr>
      <vt:lpstr>Stage 1: Intact, Red, Does Not Blanch </vt:lpstr>
      <vt:lpstr>Stage 2 Pressure Injury: Partial-thickness loss of skin with exposed dermis</vt:lpstr>
      <vt:lpstr>Stage 2 Pressure Injury:       Partial-thickness loss of skin with exposed dermis</vt:lpstr>
      <vt:lpstr>Stage 3 Pressure Injury: Full-thickness skin loss</vt:lpstr>
      <vt:lpstr>Stage 3: Full thickness</vt:lpstr>
      <vt:lpstr>Stage 4 Pressure Injury: Full-thickness skin and     tissue loss</vt:lpstr>
      <vt:lpstr>Stage 4: Muscle, Tendon, Ligament, Bone, Hardware</vt:lpstr>
      <vt:lpstr>Unstageable Pressure Injury: Obscured full-thickness skin and tissue loss</vt:lpstr>
      <vt:lpstr>Unstageable: Base of Wound Obscured by Slough or Eschar</vt:lpstr>
      <vt:lpstr>Deep Tissue Pressure Injury: Persistent non-blanchable deep red, maroon or purple discoloration</vt:lpstr>
      <vt:lpstr>Deep Tissue Pressure Injury Progression: Evolve or Resolve</vt:lpstr>
      <vt:lpstr>Deep Tissue Pressure Injury Presenting as a Blood-filled Bulla (blister)</vt:lpstr>
      <vt:lpstr>Deep Tissue Pressure Injury </vt:lpstr>
      <vt:lpstr>Evolution of a Deep Tissue Pressure Injury</vt:lpstr>
      <vt:lpstr>Evolution of a Deep Tissue Pressure Injury (continued)</vt:lpstr>
      <vt:lpstr>Evolution of a Deep Tissue Pressure Injury (continued)</vt:lpstr>
      <vt:lpstr>Mucosal Membrane Pressure Injury:</vt:lpstr>
      <vt:lpstr>Sites of Mucosal Pressure Injuries</vt:lpstr>
      <vt:lpstr>Pressure Injury Prevention </vt:lpstr>
      <vt:lpstr>PIP Bundle – Skin Assessment </vt:lpstr>
      <vt:lpstr>PIP Bundle – Device Rotation </vt:lpstr>
      <vt:lpstr>PIP Bundle – Positioning &amp; Appropriate Bed Surface </vt:lpstr>
      <vt:lpstr>PIP Bundle – Skin Protection/Moisture Management </vt:lpstr>
      <vt:lpstr>Prophylactic Dressing Use</vt:lpstr>
      <vt:lpstr>Prophylactic Dressing Use</vt:lpstr>
      <vt:lpstr>How Can You Help?</vt:lpstr>
      <vt:lpstr>How Can You Help?</vt:lpstr>
      <vt:lpstr>Treatment Options </vt:lpstr>
      <vt:lpstr>Wound Dressings </vt:lpstr>
      <vt:lpstr>Wound Dressings </vt:lpstr>
      <vt:lpstr>Wound Dressings </vt:lpstr>
      <vt:lpstr>Wound Dressings </vt:lpstr>
      <vt:lpstr>Wound Dressings</vt:lpstr>
      <vt:lpstr>Wound Treatment </vt:lpstr>
      <vt:lpstr>Risk Assessment </vt:lpstr>
      <vt:lpstr>Braden QD</vt:lpstr>
      <vt:lpstr>Definition and Purpose</vt:lpstr>
      <vt:lpstr>Benefits of Using Braden QD</vt:lpstr>
      <vt:lpstr>Documentation &amp; Escalation of Pressure Injuries </vt:lpstr>
      <vt:lpstr>PowerPoint Presentation</vt:lpstr>
      <vt:lpstr>Placing a Wound Care Referral in Epic</vt:lpstr>
      <vt:lpstr>Placing a Wound Care Referral in Epic</vt:lpstr>
      <vt:lpstr>Placing a Wound Care Referral in Epic</vt:lpstr>
      <vt:lpstr>After Pressure Injury Identification </vt:lpstr>
      <vt:lpstr>Epic Documentation</vt:lpstr>
      <vt:lpstr>Description of Wound Drainage</vt:lpstr>
      <vt:lpstr>Skin Assessment Updates</vt:lpstr>
      <vt:lpstr>Enter an Incident Report/RL </vt:lpstr>
      <vt:lpstr>Resources &amp; Defining Your Role </vt:lpstr>
      <vt:lpstr>Standard of Care</vt:lpstr>
      <vt:lpstr>Taskforce Leaders</vt:lpstr>
      <vt:lpstr>Skin Care Champion Role in Voalte</vt:lpstr>
      <vt:lpstr>Case Studies </vt:lpstr>
      <vt:lpstr>Case Study #1</vt:lpstr>
      <vt:lpstr>Case Study #1</vt:lpstr>
      <vt:lpstr>Interventions</vt:lpstr>
      <vt:lpstr>Evolution of DTI</vt:lpstr>
      <vt:lpstr>Case Study #2</vt:lpstr>
      <vt:lpstr>Case Study #2</vt:lpstr>
      <vt:lpstr>Interventions</vt:lpstr>
      <vt:lpstr>Case Study #3</vt:lpstr>
      <vt:lpstr>Case Study #3</vt:lpstr>
      <vt:lpstr>Interventions</vt:lpstr>
      <vt:lpstr>Case Study #4</vt:lpstr>
      <vt:lpstr>Case Study #4</vt:lpstr>
      <vt:lpstr>Interventions</vt:lpstr>
      <vt:lpstr>Case Study #5</vt:lpstr>
      <vt:lpstr>Case Study #5</vt:lpstr>
      <vt:lpstr>Interventions</vt:lpstr>
      <vt:lpstr>Thank You! </vt:lpstr>
      <vt:lpstr>To earn 3.25 contact hours for this activity, complete the following steps: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Haddock, Marie</dc:creator>
  <cp:lastModifiedBy>Stracuzzi, Lauren</cp:lastModifiedBy>
  <cp:revision>22</cp:revision>
  <cp:lastPrinted>2023-03-03T14:30:02Z</cp:lastPrinted>
  <dcterms:created xsi:type="dcterms:W3CDTF">2022-12-21T14:46:54Z</dcterms:created>
  <dcterms:modified xsi:type="dcterms:W3CDTF">2024-10-07T12:54:15Z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0x010100995ED14086C1F04591F6CB5975D49E67</vt:lpwstr>
  </property>
  <property fmtid="{D5CDD505-2E9C-101B-9397-08002B2CF9AE}" pid="3" name="MediaServiceImageTags">
    <vt:lpwstr/>
  </property>
</Properties>
</file>