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04"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nzie, Laura" userId="d999bbec-2b7d-440c-97d5-f096617e0e45" providerId="ADAL" clId="{3FB4EA8A-FEF6-4C1C-B74D-D5AE5683986D}"/>
    <pc:docChg chg="custSel addSld modSld">
      <pc:chgData name="McKenzie, Laura" userId="d999bbec-2b7d-440c-97d5-f096617e0e45" providerId="ADAL" clId="{3FB4EA8A-FEF6-4C1C-B74D-D5AE5683986D}" dt="2023-02-15T15:29:33.822" v="309" actId="20577"/>
      <pc:docMkLst>
        <pc:docMk/>
      </pc:docMkLst>
      <pc:sldChg chg="modSp mod">
        <pc:chgData name="McKenzie, Laura" userId="d999bbec-2b7d-440c-97d5-f096617e0e45" providerId="ADAL" clId="{3FB4EA8A-FEF6-4C1C-B74D-D5AE5683986D}" dt="2023-02-15T15:27:56.515" v="37" actId="20577"/>
        <pc:sldMkLst>
          <pc:docMk/>
          <pc:sldMk cId="3835411954" sldId="256"/>
        </pc:sldMkLst>
        <pc:spChg chg="mod">
          <ac:chgData name="McKenzie, Laura" userId="d999bbec-2b7d-440c-97d5-f096617e0e45" providerId="ADAL" clId="{3FB4EA8A-FEF6-4C1C-B74D-D5AE5683986D}" dt="2023-02-15T15:27:56.515" v="37" actId="20577"/>
          <ac:spMkLst>
            <pc:docMk/>
            <pc:sldMk cId="3835411954" sldId="256"/>
            <ac:spMk id="3" creationId="{B550E891-763B-B00B-B93A-4E3238B88039}"/>
          </ac:spMkLst>
        </pc:spChg>
      </pc:sldChg>
      <pc:sldChg chg="modSp new mod">
        <pc:chgData name="McKenzie, Laura" userId="d999bbec-2b7d-440c-97d5-f096617e0e45" providerId="ADAL" clId="{3FB4EA8A-FEF6-4C1C-B74D-D5AE5683986D}" dt="2023-02-15T15:29:33.822" v="309" actId="20577"/>
        <pc:sldMkLst>
          <pc:docMk/>
          <pc:sldMk cId="390574444" sldId="280"/>
        </pc:sldMkLst>
        <pc:spChg chg="mod">
          <ac:chgData name="McKenzie, Laura" userId="d999bbec-2b7d-440c-97d5-f096617e0e45" providerId="ADAL" clId="{3FB4EA8A-FEF6-4C1C-B74D-D5AE5683986D}" dt="2023-02-15T15:28:06.347" v="47" actId="20577"/>
          <ac:spMkLst>
            <pc:docMk/>
            <pc:sldMk cId="390574444" sldId="280"/>
            <ac:spMk id="2" creationId="{68552AE8-F6A8-E621-7BA8-6BF1B7DEBCA5}"/>
          </ac:spMkLst>
        </pc:spChg>
        <pc:spChg chg="mod">
          <ac:chgData name="McKenzie, Laura" userId="d999bbec-2b7d-440c-97d5-f096617e0e45" providerId="ADAL" clId="{3FB4EA8A-FEF6-4C1C-B74D-D5AE5683986D}" dt="2023-02-15T15:29:33.822" v="309" actId="20577"/>
          <ac:spMkLst>
            <pc:docMk/>
            <pc:sldMk cId="390574444" sldId="280"/>
            <ac:spMk id="3" creationId="{A85F7484-30A1-EA9B-9D99-A5C0108024A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E6E90-0624-4A4D-83A2-71434EBF82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0B8DA0-FF0A-4209-A13F-59CF779898C6}">
      <dgm:prSet/>
      <dgm:spPr/>
      <dgm:t>
        <a:bodyPr/>
        <a:lstStyle/>
        <a:p>
          <a:r>
            <a:rPr lang="en-US" b="1"/>
            <a:t>PRIDE/VALIDATION/EXCELLENCE/RECOGNITION/CAREER ADVANCEMENT/ROLE MODEL</a:t>
          </a:r>
          <a:endParaRPr lang="en-US"/>
        </a:p>
      </dgm:t>
    </dgm:pt>
    <dgm:pt modelId="{5C9F3BCF-9964-4637-B57B-7996D23CC3FC}" type="parTrans" cxnId="{9B2F9E16-85CE-4F12-ABF6-4A0EB777FF81}">
      <dgm:prSet/>
      <dgm:spPr/>
      <dgm:t>
        <a:bodyPr/>
        <a:lstStyle/>
        <a:p>
          <a:endParaRPr lang="en-US"/>
        </a:p>
      </dgm:t>
    </dgm:pt>
    <dgm:pt modelId="{64CF6EB7-A776-4D1E-8DCA-9D810AA19EB9}" type="sibTrans" cxnId="{9B2F9E16-85CE-4F12-ABF6-4A0EB777FF81}">
      <dgm:prSet/>
      <dgm:spPr/>
      <dgm:t>
        <a:bodyPr/>
        <a:lstStyle/>
        <a:p>
          <a:endParaRPr lang="en-US"/>
        </a:p>
      </dgm:t>
    </dgm:pt>
    <dgm:pt modelId="{ED44590D-1C25-4ABA-A3BA-FC4D235C4A24}">
      <dgm:prSet/>
      <dgm:spPr/>
      <dgm:t>
        <a:bodyPr/>
        <a:lstStyle/>
        <a:p>
          <a:r>
            <a:rPr lang="en-US" b="1"/>
            <a:t>Licensure: current, unencumbered US RN or APRN</a:t>
          </a:r>
          <a:endParaRPr lang="en-US"/>
        </a:p>
      </dgm:t>
    </dgm:pt>
    <dgm:pt modelId="{933C3EE0-EB33-449B-A1F8-A1E916A64F71}" type="parTrans" cxnId="{0E8FFB1A-11A4-47D4-9C36-0B21DD103221}">
      <dgm:prSet/>
      <dgm:spPr/>
      <dgm:t>
        <a:bodyPr/>
        <a:lstStyle/>
        <a:p>
          <a:endParaRPr lang="en-US"/>
        </a:p>
      </dgm:t>
    </dgm:pt>
    <dgm:pt modelId="{A1C9107C-20A8-40C0-9EE2-4484626C1485}" type="sibTrans" cxnId="{0E8FFB1A-11A4-47D4-9C36-0B21DD103221}">
      <dgm:prSet/>
      <dgm:spPr/>
      <dgm:t>
        <a:bodyPr/>
        <a:lstStyle/>
        <a:p>
          <a:endParaRPr lang="en-US"/>
        </a:p>
      </dgm:t>
    </dgm:pt>
    <dgm:pt modelId="{8E315E74-D385-4A66-9BAD-DDD7D7A3E8E8}">
      <dgm:prSet/>
      <dgm:spPr/>
      <dgm:t>
        <a:bodyPr/>
        <a:lstStyle/>
        <a:p>
          <a:r>
            <a:rPr lang="en-US" b="1"/>
            <a:t>Practice: 1750 hours in direct care in 2 years with 875 in most recent year or minimum of 2000 hours over past 5 years with 144 in most recent year</a:t>
          </a:r>
          <a:endParaRPr lang="en-US"/>
        </a:p>
      </dgm:t>
    </dgm:pt>
    <dgm:pt modelId="{0F84C060-3939-447F-932C-D9A95E8AC4D5}" type="parTrans" cxnId="{F10D3B88-CC99-46E0-B8D6-527C7EFA184B}">
      <dgm:prSet/>
      <dgm:spPr/>
      <dgm:t>
        <a:bodyPr/>
        <a:lstStyle/>
        <a:p>
          <a:endParaRPr lang="en-US"/>
        </a:p>
      </dgm:t>
    </dgm:pt>
    <dgm:pt modelId="{705AACBC-20BF-42B6-ABD0-2F134B531E98}" type="sibTrans" cxnId="{F10D3B88-CC99-46E0-B8D6-527C7EFA184B}">
      <dgm:prSet/>
      <dgm:spPr/>
      <dgm:t>
        <a:bodyPr/>
        <a:lstStyle/>
        <a:p>
          <a:endParaRPr lang="en-US"/>
        </a:p>
      </dgm:t>
    </dgm:pt>
    <dgm:pt modelId="{E7959287-05AD-4842-BF30-4C4BAD12E355}">
      <dgm:prSet/>
      <dgm:spPr/>
      <dgm:t>
        <a:bodyPr/>
        <a:lstStyle/>
        <a:p>
          <a:r>
            <a:rPr lang="en-US" b="1"/>
            <a:t>Practice Verification: name and contact information of a professional associate must be given for verification of eligibility related to clinical practice hours</a:t>
          </a:r>
          <a:endParaRPr lang="en-US"/>
        </a:p>
      </dgm:t>
    </dgm:pt>
    <dgm:pt modelId="{01E04BE7-CDEF-4550-A7E8-00AD20CADC5B}" type="parTrans" cxnId="{D2DBAD7F-FF65-4E92-BBD3-FA2A23FFE36E}">
      <dgm:prSet/>
      <dgm:spPr/>
      <dgm:t>
        <a:bodyPr/>
        <a:lstStyle/>
        <a:p>
          <a:endParaRPr lang="en-US"/>
        </a:p>
      </dgm:t>
    </dgm:pt>
    <dgm:pt modelId="{EE2F9F92-0224-40BB-B044-D6DE1E950C75}" type="sibTrans" cxnId="{D2DBAD7F-FF65-4E92-BBD3-FA2A23FFE36E}">
      <dgm:prSet/>
      <dgm:spPr/>
      <dgm:t>
        <a:bodyPr/>
        <a:lstStyle/>
        <a:p>
          <a:endParaRPr lang="en-US"/>
        </a:p>
      </dgm:t>
    </dgm:pt>
    <dgm:pt modelId="{3C8EE0A7-6F2F-4045-BFBD-FED0A6DDCA41}" type="pres">
      <dgm:prSet presAssocID="{C28E6E90-0624-4A4D-83A2-71434EBF82C6}" presName="linear" presStyleCnt="0">
        <dgm:presLayoutVars>
          <dgm:animLvl val="lvl"/>
          <dgm:resizeHandles val="exact"/>
        </dgm:presLayoutVars>
      </dgm:prSet>
      <dgm:spPr/>
    </dgm:pt>
    <dgm:pt modelId="{F56B1942-ACAD-433C-9FE2-40966B9A54B1}" type="pres">
      <dgm:prSet presAssocID="{990B8DA0-FF0A-4209-A13F-59CF779898C6}" presName="parentText" presStyleLbl="node1" presStyleIdx="0" presStyleCnt="1">
        <dgm:presLayoutVars>
          <dgm:chMax val="0"/>
          <dgm:bulletEnabled val="1"/>
        </dgm:presLayoutVars>
      </dgm:prSet>
      <dgm:spPr/>
    </dgm:pt>
    <dgm:pt modelId="{EC443F2F-ADA4-4A1E-8AEF-ACE8C0A2C7C3}" type="pres">
      <dgm:prSet presAssocID="{990B8DA0-FF0A-4209-A13F-59CF779898C6}" presName="childText" presStyleLbl="revTx" presStyleIdx="0" presStyleCnt="1">
        <dgm:presLayoutVars>
          <dgm:bulletEnabled val="1"/>
        </dgm:presLayoutVars>
      </dgm:prSet>
      <dgm:spPr/>
    </dgm:pt>
  </dgm:ptLst>
  <dgm:cxnLst>
    <dgm:cxn modelId="{9B2F9E16-85CE-4F12-ABF6-4A0EB777FF81}" srcId="{C28E6E90-0624-4A4D-83A2-71434EBF82C6}" destId="{990B8DA0-FF0A-4209-A13F-59CF779898C6}" srcOrd="0" destOrd="0" parTransId="{5C9F3BCF-9964-4637-B57B-7996D23CC3FC}" sibTransId="{64CF6EB7-A776-4D1E-8DCA-9D810AA19EB9}"/>
    <dgm:cxn modelId="{4944B51A-F6BD-4DAE-91D0-2E202D49AB55}" type="presOf" srcId="{990B8DA0-FF0A-4209-A13F-59CF779898C6}" destId="{F56B1942-ACAD-433C-9FE2-40966B9A54B1}" srcOrd="0" destOrd="0" presId="urn:microsoft.com/office/officeart/2005/8/layout/vList2"/>
    <dgm:cxn modelId="{0E8FFB1A-11A4-47D4-9C36-0B21DD103221}" srcId="{990B8DA0-FF0A-4209-A13F-59CF779898C6}" destId="{ED44590D-1C25-4ABA-A3BA-FC4D235C4A24}" srcOrd="0" destOrd="0" parTransId="{933C3EE0-EB33-449B-A1F8-A1E916A64F71}" sibTransId="{A1C9107C-20A8-40C0-9EE2-4484626C1485}"/>
    <dgm:cxn modelId="{956E9A28-A76A-4167-9C0E-5C05D9689FEE}" type="presOf" srcId="{E7959287-05AD-4842-BF30-4C4BAD12E355}" destId="{EC443F2F-ADA4-4A1E-8AEF-ACE8C0A2C7C3}" srcOrd="0" destOrd="2" presId="urn:microsoft.com/office/officeart/2005/8/layout/vList2"/>
    <dgm:cxn modelId="{BAC9D170-A82D-4E1B-8E8F-DD9D8F85C8F5}" type="presOf" srcId="{C28E6E90-0624-4A4D-83A2-71434EBF82C6}" destId="{3C8EE0A7-6F2F-4045-BFBD-FED0A6DDCA41}" srcOrd="0" destOrd="0" presId="urn:microsoft.com/office/officeart/2005/8/layout/vList2"/>
    <dgm:cxn modelId="{D2DBAD7F-FF65-4E92-BBD3-FA2A23FFE36E}" srcId="{990B8DA0-FF0A-4209-A13F-59CF779898C6}" destId="{E7959287-05AD-4842-BF30-4C4BAD12E355}" srcOrd="2" destOrd="0" parTransId="{01E04BE7-CDEF-4550-A7E8-00AD20CADC5B}" sibTransId="{EE2F9F92-0224-40BB-B044-D6DE1E950C75}"/>
    <dgm:cxn modelId="{F10D3B88-CC99-46E0-B8D6-527C7EFA184B}" srcId="{990B8DA0-FF0A-4209-A13F-59CF779898C6}" destId="{8E315E74-D385-4A66-9BAD-DDD7D7A3E8E8}" srcOrd="1" destOrd="0" parTransId="{0F84C060-3939-447F-932C-D9A95E8AC4D5}" sibTransId="{705AACBC-20BF-42B6-ABD0-2F134B531E98}"/>
    <dgm:cxn modelId="{B2C117A0-5DB5-40EF-A216-1C827084F831}" type="presOf" srcId="{ED44590D-1C25-4ABA-A3BA-FC4D235C4A24}" destId="{EC443F2F-ADA4-4A1E-8AEF-ACE8C0A2C7C3}" srcOrd="0" destOrd="0" presId="urn:microsoft.com/office/officeart/2005/8/layout/vList2"/>
    <dgm:cxn modelId="{FEF3D5E2-8DDA-4AA7-8CBA-0AA56B34125E}" type="presOf" srcId="{8E315E74-D385-4A66-9BAD-DDD7D7A3E8E8}" destId="{EC443F2F-ADA4-4A1E-8AEF-ACE8C0A2C7C3}" srcOrd="0" destOrd="1" presId="urn:microsoft.com/office/officeart/2005/8/layout/vList2"/>
    <dgm:cxn modelId="{9C8B0C49-6997-4D97-BA12-516DC3C9EF0E}" type="presParOf" srcId="{3C8EE0A7-6F2F-4045-BFBD-FED0A6DDCA41}" destId="{F56B1942-ACAD-433C-9FE2-40966B9A54B1}" srcOrd="0" destOrd="0" presId="urn:microsoft.com/office/officeart/2005/8/layout/vList2"/>
    <dgm:cxn modelId="{B3FFE5E5-85E9-4FE4-9C99-D820DB4B61D9}" type="presParOf" srcId="{3C8EE0A7-6F2F-4045-BFBD-FED0A6DDCA41}" destId="{EC443F2F-ADA4-4A1E-8AEF-ACE8C0A2C7C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F920FB-8751-442F-8F29-C707B95BA0B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912C043-6E42-47B5-AAF3-1B4DB72C1294}">
      <dgm:prSet/>
      <dgm:spPr/>
      <dgm:t>
        <a:bodyPr/>
        <a:lstStyle/>
        <a:p>
          <a:r>
            <a:rPr lang="en-US"/>
            <a:t>Initial certification is granted for 3 years</a:t>
          </a:r>
        </a:p>
      </dgm:t>
    </dgm:pt>
    <dgm:pt modelId="{C492462E-BD0C-4234-A1FE-0BD755E65B2C}" type="parTrans" cxnId="{3F06F069-F90C-44A6-BCFB-B5AA04595896}">
      <dgm:prSet/>
      <dgm:spPr/>
      <dgm:t>
        <a:bodyPr/>
        <a:lstStyle/>
        <a:p>
          <a:endParaRPr lang="en-US"/>
        </a:p>
      </dgm:t>
    </dgm:pt>
    <dgm:pt modelId="{9A0CA55B-D82B-4AAF-9C54-05E89777840D}" type="sibTrans" cxnId="{3F06F069-F90C-44A6-BCFB-B5AA04595896}">
      <dgm:prSet/>
      <dgm:spPr/>
      <dgm:t>
        <a:bodyPr/>
        <a:lstStyle/>
        <a:p>
          <a:endParaRPr lang="en-US"/>
        </a:p>
      </dgm:t>
    </dgm:pt>
    <dgm:pt modelId="{FD55283E-5E34-4E41-9976-393C794D0B7E}">
      <dgm:prSet/>
      <dgm:spPr/>
      <dgm:t>
        <a:bodyPr/>
        <a:lstStyle/>
        <a:p>
          <a:r>
            <a:rPr lang="en-US"/>
            <a:t>Requirements for renewal:</a:t>
          </a:r>
        </a:p>
      </dgm:t>
    </dgm:pt>
    <dgm:pt modelId="{944E7740-2D94-4EAF-9640-5C6832A3F2F6}" type="parTrans" cxnId="{B60C443B-7F28-42FB-B4D6-208EE6FE02AE}">
      <dgm:prSet/>
      <dgm:spPr/>
      <dgm:t>
        <a:bodyPr/>
        <a:lstStyle/>
        <a:p>
          <a:endParaRPr lang="en-US"/>
        </a:p>
      </dgm:t>
    </dgm:pt>
    <dgm:pt modelId="{6EDF2594-FE69-4BB1-904A-884F4E5A15E7}" type="sibTrans" cxnId="{B60C443B-7F28-42FB-B4D6-208EE6FE02AE}">
      <dgm:prSet/>
      <dgm:spPr/>
      <dgm:t>
        <a:bodyPr/>
        <a:lstStyle/>
        <a:p>
          <a:endParaRPr lang="en-US"/>
        </a:p>
      </dgm:t>
    </dgm:pt>
    <dgm:pt modelId="{F1700C47-8863-4880-AB01-52E743CEFF7B}">
      <dgm:prSet/>
      <dgm:spPr/>
      <dgm:t>
        <a:bodyPr/>
        <a:lstStyle/>
        <a:p>
          <a:r>
            <a:rPr lang="en-US"/>
            <a:t>1. RN/APRN license</a:t>
          </a:r>
        </a:p>
      </dgm:t>
    </dgm:pt>
    <dgm:pt modelId="{ABE9B933-CE1F-4D46-9A81-461CD24E0A39}" type="parTrans" cxnId="{C86BE4D0-48FB-4D17-9ECD-1C94FEC34513}">
      <dgm:prSet/>
      <dgm:spPr/>
      <dgm:t>
        <a:bodyPr/>
        <a:lstStyle/>
        <a:p>
          <a:endParaRPr lang="en-US"/>
        </a:p>
      </dgm:t>
    </dgm:pt>
    <dgm:pt modelId="{FAA859CD-E872-42F1-A017-2D359C543E14}" type="sibTrans" cxnId="{C86BE4D0-48FB-4D17-9ECD-1C94FEC34513}">
      <dgm:prSet/>
      <dgm:spPr/>
      <dgm:t>
        <a:bodyPr/>
        <a:lstStyle/>
        <a:p>
          <a:endParaRPr lang="en-US"/>
        </a:p>
      </dgm:t>
    </dgm:pt>
    <dgm:pt modelId="{2FECBB28-A63A-4AEE-A88D-DCABFBEFC2A1}">
      <dgm:prSet/>
      <dgm:spPr/>
      <dgm:t>
        <a:bodyPr/>
        <a:lstStyle/>
        <a:p>
          <a:r>
            <a:rPr lang="en-US" dirty="0"/>
            <a:t>2. 432 hours of direct care within the 3- year period</a:t>
          </a:r>
        </a:p>
      </dgm:t>
    </dgm:pt>
    <dgm:pt modelId="{3BCC09CB-DF78-47E8-B8E1-C645BDA72937}" type="parTrans" cxnId="{A475601D-6357-4D2F-A0C1-1EFE407B0014}">
      <dgm:prSet/>
      <dgm:spPr/>
      <dgm:t>
        <a:bodyPr/>
        <a:lstStyle/>
        <a:p>
          <a:endParaRPr lang="en-US"/>
        </a:p>
      </dgm:t>
    </dgm:pt>
    <dgm:pt modelId="{B666D2BB-4178-4C11-8B92-A20EBCA09A0D}" type="sibTrans" cxnId="{A475601D-6357-4D2F-A0C1-1EFE407B0014}">
      <dgm:prSet/>
      <dgm:spPr/>
      <dgm:t>
        <a:bodyPr/>
        <a:lstStyle/>
        <a:p>
          <a:endParaRPr lang="en-US"/>
        </a:p>
      </dgm:t>
    </dgm:pt>
    <dgm:pt modelId="{F8E794B4-E3C1-4B9E-B3E1-8F067952ED9B}">
      <dgm:prSet/>
      <dgm:spPr/>
      <dgm:t>
        <a:bodyPr/>
        <a:lstStyle/>
        <a:p>
          <a:r>
            <a:rPr lang="en-US"/>
            <a:t>3. Completion of CERPS (100 total )- Free in AACN Member OR Renewal by 	Exam	</a:t>
          </a:r>
        </a:p>
      </dgm:t>
    </dgm:pt>
    <dgm:pt modelId="{94F41A3D-12C3-41A6-A50E-0C2CFB24531E}" type="parTrans" cxnId="{B3B2EBE7-638D-466A-9074-36E2034BED95}">
      <dgm:prSet/>
      <dgm:spPr/>
      <dgm:t>
        <a:bodyPr/>
        <a:lstStyle/>
        <a:p>
          <a:endParaRPr lang="en-US"/>
        </a:p>
      </dgm:t>
    </dgm:pt>
    <dgm:pt modelId="{23E58EBB-2EA8-406D-9BA2-CF9BE72504EE}" type="sibTrans" cxnId="{B3B2EBE7-638D-466A-9074-36E2034BED95}">
      <dgm:prSet/>
      <dgm:spPr/>
      <dgm:t>
        <a:bodyPr/>
        <a:lstStyle/>
        <a:p>
          <a:endParaRPr lang="en-US"/>
        </a:p>
      </dgm:t>
    </dgm:pt>
    <dgm:pt modelId="{380BAF23-0B75-49BF-81B9-D2F3B286896B}" type="pres">
      <dgm:prSet presAssocID="{75F920FB-8751-442F-8F29-C707B95BA0B6}" presName="Name0" presStyleCnt="0">
        <dgm:presLayoutVars>
          <dgm:dir/>
          <dgm:animLvl val="lvl"/>
          <dgm:resizeHandles val="exact"/>
        </dgm:presLayoutVars>
      </dgm:prSet>
      <dgm:spPr/>
    </dgm:pt>
    <dgm:pt modelId="{076514A4-4665-4A71-A50B-07C84EB60E2D}" type="pres">
      <dgm:prSet presAssocID="{FD55283E-5E34-4E41-9976-393C794D0B7E}" presName="boxAndChildren" presStyleCnt="0"/>
      <dgm:spPr/>
    </dgm:pt>
    <dgm:pt modelId="{FEF871BF-F0B4-4179-BD72-D8483165FCEA}" type="pres">
      <dgm:prSet presAssocID="{FD55283E-5E34-4E41-9976-393C794D0B7E}" presName="parentTextBox" presStyleLbl="node1" presStyleIdx="0" presStyleCnt="2"/>
      <dgm:spPr/>
    </dgm:pt>
    <dgm:pt modelId="{4D693543-7B62-4383-AA69-F747696AC776}" type="pres">
      <dgm:prSet presAssocID="{FD55283E-5E34-4E41-9976-393C794D0B7E}" presName="entireBox" presStyleLbl="node1" presStyleIdx="0" presStyleCnt="2"/>
      <dgm:spPr/>
    </dgm:pt>
    <dgm:pt modelId="{0B12688E-F98C-40B2-9C0B-3036415A947B}" type="pres">
      <dgm:prSet presAssocID="{FD55283E-5E34-4E41-9976-393C794D0B7E}" presName="descendantBox" presStyleCnt="0"/>
      <dgm:spPr/>
    </dgm:pt>
    <dgm:pt modelId="{6C8168C1-67CE-4A51-88D7-94BA9C40DBE8}" type="pres">
      <dgm:prSet presAssocID="{F1700C47-8863-4880-AB01-52E743CEFF7B}" presName="childTextBox" presStyleLbl="fgAccFollowNode1" presStyleIdx="0" presStyleCnt="3">
        <dgm:presLayoutVars>
          <dgm:bulletEnabled val="1"/>
        </dgm:presLayoutVars>
      </dgm:prSet>
      <dgm:spPr/>
    </dgm:pt>
    <dgm:pt modelId="{A34BDFE5-FA8B-496E-ACDC-DC7EB39B3F91}" type="pres">
      <dgm:prSet presAssocID="{2FECBB28-A63A-4AEE-A88D-DCABFBEFC2A1}" presName="childTextBox" presStyleLbl="fgAccFollowNode1" presStyleIdx="1" presStyleCnt="3">
        <dgm:presLayoutVars>
          <dgm:bulletEnabled val="1"/>
        </dgm:presLayoutVars>
      </dgm:prSet>
      <dgm:spPr/>
    </dgm:pt>
    <dgm:pt modelId="{1650803A-837A-413F-8F9B-52781940CE25}" type="pres">
      <dgm:prSet presAssocID="{F8E794B4-E3C1-4B9E-B3E1-8F067952ED9B}" presName="childTextBox" presStyleLbl="fgAccFollowNode1" presStyleIdx="2" presStyleCnt="3">
        <dgm:presLayoutVars>
          <dgm:bulletEnabled val="1"/>
        </dgm:presLayoutVars>
      </dgm:prSet>
      <dgm:spPr/>
    </dgm:pt>
    <dgm:pt modelId="{738A0FEE-4995-4442-A32E-7573F9E03D7F}" type="pres">
      <dgm:prSet presAssocID="{9A0CA55B-D82B-4AAF-9C54-05E89777840D}" presName="sp" presStyleCnt="0"/>
      <dgm:spPr/>
    </dgm:pt>
    <dgm:pt modelId="{F8FCBB4C-3B11-4FF2-A05D-E7BDE82AB666}" type="pres">
      <dgm:prSet presAssocID="{3912C043-6E42-47B5-AAF3-1B4DB72C1294}" presName="arrowAndChildren" presStyleCnt="0"/>
      <dgm:spPr/>
    </dgm:pt>
    <dgm:pt modelId="{74217543-D3D6-4A70-A4AC-DCF8AC51C613}" type="pres">
      <dgm:prSet presAssocID="{3912C043-6E42-47B5-AAF3-1B4DB72C1294}" presName="parentTextArrow" presStyleLbl="node1" presStyleIdx="1" presStyleCnt="2"/>
      <dgm:spPr/>
    </dgm:pt>
  </dgm:ptLst>
  <dgm:cxnLst>
    <dgm:cxn modelId="{2870630F-7053-4E5C-A648-FC0425D0C450}" type="presOf" srcId="{F8E794B4-E3C1-4B9E-B3E1-8F067952ED9B}" destId="{1650803A-837A-413F-8F9B-52781940CE25}" srcOrd="0" destOrd="0" presId="urn:microsoft.com/office/officeart/2005/8/layout/process4"/>
    <dgm:cxn modelId="{A475601D-6357-4D2F-A0C1-1EFE407B0014}" srcId="{FD55283E-5E34-4E41-9976-393C794D0B7E}" destId="{2FECBB28-A63A-4AEE-A88D-DCABFBEFC2A1}" srcOrd="1" destOrd="0" parTransId="{3BCC09CB-DF78-47E8-B8E1-C645BDA72937}" sibTransId="{B666D2BB-4178-4C11-8B92-A20EBCA09A0D}"/>
    <dgm:cxn modelId="{CB565221-097E-4524-8EE3-1AB3217681A3}" type="presOf" srcId="{F1700C47-8863-4880-AB01-52E743CEFF7B}" destId="{6C8168C1-67CE-4A51-88D7-94BA9C40DBE8}" srcOrd="0" destOrd="0" presId="urn:microsoft.com/office/officeart/2005/8/layout/process4"/>
    <dgm:cxn modelId="{47891031-D276-4399-B4D6-26B5F8206567}" type="presOf" srcId="{75F920FB-8751-442F-8F29-C707B95BA0B6}" destId="{380BAF23-0B75-49BF-81B9-D2F3B286896B}" srcOrd="0" destOrd="0" presId="urn:microsoft.com/office/officeart/2005/8/layout/process4"/>
    <dgm:cxn modelId="{B60C443B-7F28-42FB-B4D6-208EE6FE02AE}" srcId="{75F920FB-8751-442F-8F29-C707B95BA0B6}" destId="{FD55283E-5E34-4E41-9976-393C794D0B7E}" srcOrd="1" destOrd="0" parTransId="{944E7740-2D94-4EAF-9640-5C6832A3F2F6}" sibTransId="{6EDF2594-FE69-4BB1-904A-884F4E5A15E7}"/>
    <dgm:cxn modelId="{3F06F069-F90C-44A6-BCFB-B5AA04595896}" srcId="{75F920FB-8751-442F-8F29-C707B95BA0B6}" destId="{3912C043-6E42-47B5-AAF3-1B4DB72C1294}" srcOrd="0" destOrd="0" parTransId="{C492462E-BD0C-4234-A1FE-0BD755E65B2C}" sibTransId="{9A0CA55B-D82B-4AAF-9C54-05E89777840D}"/>
    <dgm:cxn modelId="{2690636B-78A9-426C-8A72-50DD670A47B1}" type="presOf" srcId="{3912C043-6E42-47B5-AAF3-1B4DB72C1294}" destId="{74217543-D3D6-4A70-A4AC-DCF8AC51C613}" srcOrd="0" destOrd="0" presId="urn:microsoft.com/office/officeart/2005/8/layout/process4"/>
    <dgm:cxn modelId="{46EFB373-3BB0-4303-8D77-AC7BDD261CB2}" type="presOf" srcId="{2FECBB28-A63A-4AEE-A88D-DCABFBEFC2A1}" destId="{A34BDFE5-FA8B-496E-ACDC-DC7EB39B3F91}" srcOrd="0" destOrd="0" presId="urn:microsoft.com/office/officeart/2005/8/layout/process4"/>
    <dgm:cxn modelId="{80B91B76-49A7-41E6-8367-E1B1B2E971DC}" type="presOf" srcId="{FD55283E-5E34-4E41-9976-393C794D0B7E}" destId="{FEF871BF-F0B4-4179-BD72-D8483165FCEA}" srcOrd="0" destOrd="0" presId="urn:microsoft.com/office/officeart/2005/8/layout/process4"/>
    <dgm:cxn modelId="{E3980199-C6A2-4942-8D67-575CF4AF1145}" type="presOf" srcId="{FD55283E-5E34-4E41-9976-393C794D0B7E}" destId="{4D693543-7B62-4383-AA69-F747696AC776}" srcOrd="1" destOrd="0" presId="urn:microsoft.com/office/officeart/2005/8/layout/process4"/>
    <dgm:cxn modelId="{C86BE4D0-48FB-4D17-9ECD-1C94FEC34513}" srcId="{FD55283E-5E34-4E41-9976-393C794D0B7E}" destId="{F1700C47-8863-4880-AB01-52E743CEFF7B}" srcOrd="0" destOrd="0" parTransId="{ABE9B933-CE1F-4D46-9A81-461CD24E0A39}" sibTransId="{FAA859CD-E872-42F1-A017-2D359C543E14}"/>
    <dgm:cxn modelId="{B3B2EBE7-638D-466A-9074-36E2034BED95}" srcId="{FD55283E-5E34-4E41-9976-393C794D0B7E}" destId="{F8E794B4-E3C1-4B9E-B3E1-8F067952ED9B}" srcOrd="2" destOrd="0" parTransId="{94F41A3D-12C3-41A6-A50E-0C2CFB24531E}" sibTransId="{23E58EBB-2EA8-406D-9BA2-CF9BE72504EE}"/>
    <dgm:cxn modelId="{E847DD41-49A2-4D1C-A1F8-9FB2FA9E482D}" type="presParOf" srcId="{380BAF23-0B75-49BF-81B9-D2F3B286896B}" destId="{076514A4-4665-4A71-A50B-07C84EB60E2D}" srcOrd="0" destOrd="0" presId="urn:microsoft.com/office/officeart/2005/8/layout/process4"/>
    <dgm:cxn modelId="{90D88CDE-3314-43CE-8BFF-5E6482D2EEF6}" type="presParOf" srcId="{076514A4-4665-4A71-A50B-07C84EB60E2D}" destId="{FEF871BF-F0B4-4179-BD72-D8483165FCEA}" srcOrd="0" destOrd="0" presId="urn:microsoft.com/office/officeart/2005/8/layout/process4"/>
    <dgm:cxn modelId="{C7012C1C-7EDD-4CD2-9763-54BC06A1EFB9}" type="presParOf" srcId="{076514A4-4665-4A71-A50B-07C84EB60E2D}" destId="{4D693543-7B62-4383-AA69-F747696AC776}" srcOrd="1" destOrd="0" presId="urn:microsoft.com/office/officeart/2005/8/layout/process4"/>
    <dgm:cxn modelId="{95F99ED1-71B7-4985-86DB-3AAC219469D3}" type="presParOf" srcId="{076514A4-4665-4A71-A50B-07C84EB60E2D}" destId="{0B12688E-F98C-40B2-9C0B-3036415A947B}" srcOrd="2" destOrd="0" presId="urn:microsoft.com/office/officeart/2005/8/layout/process4"/>
    <dgm:cxn modelId="{432EBC5E-21AE-49B8-B476-C2F25A0B7523}" type="presParOf" srcId="{0B12688E-F98C-40B2-9C0B-3036415A947B}" destId="{6C8168C1-67CE-4A51-88D7-94BA9C40DBE8}" srcOrd="0" destOrd="0" presId="urn:microsoft.com/office/officeart/2005/8/layout/process4"/>
    <dgm:cxn modelId="{77A75DD9-900B-455D-90BF-3DB5D6BDF97D}" type="presParOf" srcId="{0B12688E-F98C-40B2-9C0B-3036415A947B}" destId="{A34BDFE5-FA8B-496E-ACDC-DC7EB39B3F91}" srcOrd="1" destOrd="0" presId="urn:microsoft.com/office/officeart/2005/8/layout/process4"/>
    <dgm:cxn modelId="{CF6D9B11-545A-4DA6-AA1F-600C6EEE5EEF}" type="presParOf" srcId="{0B12688E-F98C-40B2-9C0B-3036415A947B}" destId="{1650803A-837A-413F-8F9B-52781940CE25}" srcOrd="2" destOrd="0" presId="urn:microsoft.com/office/officeart/2005/8/layout/process4"/>
    <dgm:cxn modelId="{17D6833D-5B26-4110-A2E1-1ACD9D364718}" type="presParOf" srcId="{380BAF23-0B75-49BF-81B9-D2F3B286896B}" destId="{738A0FEE-4995-4442-A32E-7573F9E03D7F}" srcOrd="1" destOrd="0" presId="urn:microsoft.com/office/officeart/2005/8/layout/process4"/>
    <dgm:cxn modelId="{F1A1D6B3-A93B-496C-BFAA-08BE21950A33}" type="presParOf" srcId="{380BAF23-0B75-49BF-81B9-D2F3B286896B}" destId="{F8FCBB4C-3B11-4FF2-A05D-E7BDE82AB666}" srcOrd="2" destOrd="0" presId="urn:microsoft.com/office/officeart/2005/8/layout/process4"/>
    <dgm:cxn modelId="{1219A60A-CAB6-4043-9426-B84BF36376DC}" type="presParOf" srcId="{F8FCBB4C-3B11-4FF2-A05D-E7BDE82AB666}" destId="{74217543-D3D6-4A70-A4AC-DCF8AC51C61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E6876-A802-4A9E-9EE8-E330FBF71B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1EA821-E525-489A-B477-CC8170E1A66E}">
      <dgm:prSet/>
      <dgm:spPr/>
      <dgm:t>
        <a:bodyPr/>
        <a:lstStyle/>
        <a:p>
          <a:r>
            <a:rPr lang="en-US"/>
            <a:t>Bleeding disorder characterized by hemorrhage and thrombosis</a:t>
          </a:r>
        </a:p>
      </dgm:t>
    </dgm:pt>
    <dgm:pt modelId="{4E408E5E-E0C7-4406-A6E6-C727B80BC9B0}" type="parTrans" cxnId="{57F474F1-B7CB-4E1E-80E5-600724F94E90}">
      <dgm:prSet/>
      <dgm:spPr/>
      <dgm:t>
        <a:bodyPr/>
        <a:lstStyle/>
        <a:p>
          <a:endParaRPr lang="en-US"/>
        </a:p>
      </dgm:t>
    </dgm:pt>
    <dgm:pt modelId="{AF1A2C1B-23F6-4B25-84CC-A4BD9BB2FAAD}" type="sibTrans" cxnId="{57F474F1-B7CB-4E1E-80E5-600724F94E90}">
      <dgm:prSet/>
      <dgm:spPr/>
      <dgm:t>
        <a:bodyPr/>
        <a:lstStyle/>
        <a:p>
          <a:endParaRPr lang="en-US"/>
        </a:p>
      </dgm:t>
    </dgm:pt>
    <dgm:pt modelId="{BD4B7679-0E15-48C2-BF02-C496BAF4F679}">
      <dgm:prSet/>
      <dgm:spPr/>
      <dgm:t>
        <a:bodyPr/>
        <a:lstStyle/>
        <a:p>
          <a:r>
            <a:rPr lang="en-US"/>
            <a:t>Exaggerated intravascular coagulation</a:t>
          </a:r>
        </a:p>
      </dgm:t>
    </dgm:pt>
    <dgm:pt modelId="{054F9D5F-ADB1-4E16-A1F6-099F196710D7}" type="parTrans" cxnId="{3FFA49C3-1F0A-4AAF-9595-2DCDDA8DD9FF}">
      <dgm:prSet/>
      <dgm:spPr/>
      <dgm:t>
        <a:bodyPr/>
        <a:lstStyle/>
        <a:p>
          <a:endParaRPr lang="en-US"/>
        </a:p>
      </dgm:t>
    </dgm:pt>
    <dgm:pt modelId="{9EE14B40-A18C-4AD9-9AFA-8033A76D38D6}" type="sibTrans" cxnId="{3FFA49C3-1F0A-4AAF-9595-2DCDDA8DD9FF}">
      <dgm:prSet/>
      <dgm:spPr/>
      <dgm:t>
        <a:bodyPr/>
        <a:lstStyle/>
        <a:p>
          <a:endParaRPr lang="en-US"/>
        </a:p>
      </dgm:t>
    </dgm:pt>
    <dgm:pt modelId="{84AFC2D7-060A-43BF-A383-7BF21413D6DF}">
      <dgm:prSet/>
      <dgm:spPr/>
      <dgm:t>
        <a:bodyPr/>
        <a:lstStyle/>
        <a:p>
          <a:r>
            <a:rPr lang="en-US"/>
            <a:t>Fibrinogen converted to fibrin insetting of increased platelet aggregation</a:t>
          </a:r>
        </a:p>
      </dgm:t>
    </dgm:pt>
    <dgm:pt modelId="{CB5240A1-2BB3-41F9-9F02-B9EE03AAA0B2}" type="parTrans" cxnId="{0A03ABCA-717A-4004-8926-2F3A08517232}">
      <dgm:prSet/>
      <dgm:spPr/>
      <dgm:t>
        <a:bodyPr/>
        <a:lstStyle/>
        <a:p>
          <a:endParaRPr lang="en-US"/>
        </a:p>
      </dgm:t>
    </dgm:pt>
    <dgm:pt modelId="{24228C02-2791-406B-AAA0-8D6B25F18EFA}" type="sibTrans" cxnId="{0A03ABCA-717A-4004-8926-2F3A08517232}">
      <dgm:prSet/>
      <dgm:spPr/>
      <dgm:t>
        <a:bodyPr/>
        <a:lstStyle/>
        <a:p>
          <a:endParaRPr lang="en-US"/>
        </a:p>
      </dgm:t>
    </dgm:pt>
    <dgm:pt modelId="{577DE2A2-10AA-425B-9B27-6F1C41D57B31}">
      <dgm:prSet/>
      <dgm:spPr/>
      <dgm:t>
        <a:bodyPr/>
        <a:lstStyle/>
        <a:p>
          <a:r>
            <a:rPr lang="en-US" dirty="0"/>
            <a:t>Thrombosis</a:t>
          </a:r>
        </a:p>
      </dgm:t>
    </dgm:pt>
    <dgm:pt modelId="{6E628AA9-53C2-4687-887D-76F7CED5867B}" type="parTrans" cxnId="{1EFFDAB7-BA21-4D28-9302-BD40AD3C6FD2}">
      <dgm:prSet/>
      <dgm:spPr/>
      <dgm:t>
        <a:bodyPr/>
        <a:lstStyle/>
        <a:p>
          <a:endParaRPr lang="en-US"/>
        </a:p>
      </dgm:t>
    </dgm:pt>
    <dgm:pt modelId="{0AFEEFA2-271A-4D88-A9F2-F0B36B14B51D}" type="sibTrans" cxnId="{1EFFDAB7-BA21-4D28-9302-BD40AD3C6FD2}">
      <dgm:prSet/>
      <dgm:spPr/>
      <dgm:t>
        <a:bodyPr/>
        <a:lstStyle/>
        <a:p>
          <a:endParaRPr lang="en-US"/>
        </a:p>
      </dgm:t>
    </dgm:pt>
    <dgm:pt modelId="{73CCF06F-970B-4653-8434-B6C857BC322F}" type="pres">
      <dgm:prSet presAssocID="{624E6876-A802-4A9E-9EE8-E330FBF71BE8}" presName="linear" presStyleCnt="0">
        <dgm:presLayoutVars>
          <dgm:animLvl val="lvl"/>
          <dgm:resizeHandles val="exact"/>
        </dgm:presLayoutVars>
      </dgm:prSet>
      <dgm:spPr/>
    </dgm:pt>
    <dgm:pt modelId="{8A95054E-A2A6-4288-879E-DA9F290BC372}" type="pres">
      <dgm:prSet presAssocID="{B61EA821-E525-489A-B477-CC8170E1A66E}" presName="parentText" presStyleLbl="node1" presStyleIdx="0" presStyleCnt="4">
        <dgm:presLayoutVars>
          <dgm:chMax val="0"/>
          <dgm:bulletEnabled val="1"/>
        </dgm:presLayoutVars>
      </dgm:prSet>
      <dgm:spPr/>
    </dgm:pt>
    <dgm:pt modelId="{DDC68425-B01B-44BC-A527-83D5D8B2C261}" type="pres">
      <dgm:prSet presAssocID="{AF1A2C1B-23F6-4B25-84CC-A4BD9BB2FAAD}" presName="spacer" presStyleCnt="0"/>
      <dgm:spPr/>
    </dgm:pt>
    <dgm:pt modelId="{F6CDA80B-E671-4425-A353-09FAF04D5EB6}" type="pres">
      <dgm:prSet presAssocID="{BD4B7679-0E15-48C2-BF02-C496BAF4F679}" presName="parentText" presStyleLbl="node1" presStyleIdx="1" presStyleCnt="4">
        <dgm:presLayoutVars>
          <dgm:chMax val="0"/>
          <dgm:bulletEnabled val="1"/>
        </dgm:presLayoutVars>
      </dgm:prSet>
      <dgm:spPr/>
    </dgm:pt>
    <dgm:pt modelId="{C9A8B845-D2F5-4A02-A193-B0DE563CC242}" type="pres">
      <dgm:prSet presAssocID="{9EE14B40-A18C-4AD9-9AFA-8033A76D38D6}" presName="spacer" presStyleCnt="0"/>
      <dgm:spPr/>
    </dgm:pt>
    <dgm:pt modelId="{A7DB275A-6600-4BC5-A4E5-32DA676BEC6D}" type="pres">
      <dgm:prSet presAssocID="{84AFC2D7-060A-43BF-A383-7BF21413D6DF}" presName="parentText" presStyleLbl="node1" presStyleIdx="2" presStyleCnt="4">
        <dgm:presLayoutVars>
          <dgm:chMax val="0"/>
          <dgm:bulletEnabled val="1"/>
        </dgm:presLayoutVars>
      </dgm:prSet>
      <dgm:spPr/>
    </dgm:pt>
    <dgm:pt modelId="{C6D3FB61-6156-4D8C-86B4-B32E22120C5A}" type="pres">
      <dgm:prSet presAssocID="{24228C02-2791-406B-AAA0-8D6B25F18EFA}" presName="spacer" presStyleCnt="0"/>
      <dgm:spPr/>
    </dgm:pt>
    <dgm:pt modelId="{6F63A8A5-9155-4BA8-AD85-E0A00C9FBB48}" type="pres">
      <dgm:prSet presAssocID="{577DE2A2-10AA-425B-9B27-6F1C41D57B31}" presName="parentText" presStyleLbl="node1" presStyleIdx="3" presStyleCnt="4">
        <dgm:presLayoutVars>
          <dgm:chMax val="0"/>
          <dgm:bulletEnabled val="1"/>
        </dgm:presLayoutVars>
      </dgm:prSet>
      <dgm:spPr/>
    </dgm:pt>
  </dgm:ptLst>
  <dgm:cxnLst>
    <dgm:cxn modelId="{6A0C3519-8D39-451B-8C2E-1ECD5866FF97}" type="presOf" srcId="{BD4B7679-0E15-48C2-BF02-C496BAF4F679}" destId="{F6CDA80B-E671-4425-A353-09FAF04D5EB6}" srcOrd="0" destOrd="0" presId="urn:microsoft.com/office/officeart/2005/8/layout/vList2"/>
    <dgm:cxn modelId="{2B290926-B7A0-41A9-B133-F179340BFC43}" type="presOf" srcId="{84AFC2D7-060A-43BF-A383-7BF21413D6DF}" destId="{A7DB275A-6600-4BC5-A4E5-32DA676BEC6D}" srcOrd="0" destOrd="0" presId="urn:microsoft.com/office/officeart/2005/8/layout/vList2"/>
    <dgm:cxn modelId="{1EFFDAB7-BA21-4D28-9302-BD40AD3C6FD2}" srcId="{624E6876-A802-4A9E-9EE8-E330FBF71BE8}" destId="{577DE2A2-10AA-425B-9B27-6F1C41D57B31}" srcOrd="3" destOrd="0" parTransId="{6E628AA9-53C2-4687-887D-76F7CED5867B}" sibTransId="{0AFEEFA2-271A-4D88-A9F2-F0B36B14B51D}"/>
    <dgm:cxn modelId="{3FFA49C3-1F0A-4AAF-9595-2DCDDA8DD9FF}" srcId="{624E6876-A802-4A9E-9EE8-E330FBF71BE8}" destId="{BD4B7679-0E15-48C2-BF02-C496BAF4F679}" srcOrd="1" destOrd="0" parTransId="{054F9D5F-ADB1-4E16-A1F6-099F196710D7}" sibTransId="{9EE14B40-A18C-4AD9-9AFA-8033A76D38D6}"/>
    <dgm:cxn modelId="{D76B69CA-565B-4D2C-83D4-E0DD821381D1}" type="presOf" srcId="{624E6876-A802-4A9E-9EE8-E330FBF71BE8}" destId="{73CCF06F-970B-4653-8434-B6C857BC322F}" srcOrd="0" destOrd="0" presId="urn:microsoft.com/office/officeart/2005/8/layout/vList2"/>
    <dgm:cxn modelId="{0A03ABCA-717A-4004-8926-2F3A08517232}" srcId="{624E6876-A802-4A9E-9EE8-E330FBF71BE8}" destId="{84AFC2D7-060A-43BF-A383-7BF21413D6DF}" srcOrd="2" destOrd="0" parTransId="{CB5240A1-2BB3-41F9-9F02-B9EE03AAA0B2}" sibTransId="{24228C02-2791-406B-AAA0-8D6B25F18EFA}"/>
    <dgm:cxn modelId="{723D70E0-0DC0-4AA3-BAA0-52C8004A898F}" type="presOf" srcId="{577DE2A2-10AA-425B-9B27-6F1C41D57B31}" destId="{6F63A8A5-9155-4BA8-AD85-E0A00C9FBB48}" srcOrd="0" destOrd="0" presId="urn:microsoft.com/office/officeart/2005/8/layout/vList2"/>
    <dgm:cxn modelId="{57F474F1-B7CB-4E1E-80E5-600724F94E90}" srcId="{624E6876-A802-4A9E-9EE8-E330FBF71BE8}" destId="{B61EA821-E525-489A-B477-CC8170E1A66E}" srcOrd="0" destOrd="0" parTransId="{4E408E5E-E0C7-4406-A6E6-C727B80BC9B0}" sibTransId="{AF1A2C1B-23F6-4B25-84CC-A4BD9BB2FAAD}"/>
    <dgm:cxn modelId="{C454F7F8-DECA-4529-8FF0-5FDABA92B6C7}" type="presOf" srcId="{B61EA821-E525-489A-B477-CC8170E1A66E}" destId="{8A95054E-A2A6-4288-879E-DA9F290BC372}" srcOrd="0" destOrd="0" presId="urn:microsoft.com/office/officeart/2005/8/layout/vList2"/>
    <dgm:cxn modelId="{49ED6486-F791-400D-AE79-38DD158F4D4C}" type="presParOf" srcId="{73CCF06F-970B-4653-8434-B6C857BC322F}" destId="{8A95054E-A2A6-4288-879E-DA9F290BC372}" srcOrd="0" destOrd="0" presId="urn:microsoft.com/office/officeart/2005/8/layout/vList2"/>
    <dgm:cxn modelId="{F83C1C87-5234-4C97-B346-546DF58FB18B}" type="presParOf" srcId="{73CCF06F-970B-4653-8434-B6C857BC322F}" destId="{DDC68425-B01B-44BC-A527-83D5D8B2C261}" srcOrd="1" destOrd="0" presId="urn:microsoft.com/office/officeart/2005/8/layout/vList2"/>
    <dgm:cxn modelId="{C3A7F440-D939-4656-BA51-624280FA74B0}" type="presParOf" srcId="{73CCF06F-970B-4653-8434-B6C857BC322F}" destId="{F6CDA80B-E671-4425-A353-09FAF04D5EB6}" srcOrd="2" destOrd="0" presId="urn:microsoft.com/office/officeart/2005/8/layout/vList2"/>
    <dgm:cxn modelId="{B528440C-D4D4-40FE-BEFF-FEB7FA1442BD}" type="presParOf" srcId="{73CCF06F-970B-4653-8434-B6C857BC322F}" destId="{C9A8B845-D2F5-4A02-A193-B0DE563CC242}" srcOrd="3" destOrd="0" presId="urn:microsoft.com/office/officeart/2005/8/layout/vList2"/>
    <dgm:cxn modelId="{0C2E470C-823A-4C48-82E6-36BF74424B59}" type="presParOf" srcId="{73CCF06F-970B-4653-8434-B6C857BC322F}" destId="{A7DB275A-6600-4BC5-A4E5-32DA676BEC6D}" srcOrd="4" destOrd="0" presId="urn:microsoft.com/office/officeart/2005/8/layout/vList2"/>
    <dgm:cxn modelId="{987AF5C8-6BCB-4186-BEDB-93CE0CF45803}" type="presParOf" srcId="{73CCF06F-970B-4653-8434-B6C857BC322F}" destId="{C6D3FB61-6156-4D8C-86B4-B32E22120C5A}" srcOrd="5" destOrd="0" presId="urn:microsoft.com/office/officeart/2005/8/layout/vList2"/>
    <dgm:cxn modelId="{8CD8FD2F-22A7-425E-824E-34B161135B88}" type="presParOf" srcId="{73CCF06F-970B-4653-8434-B6C857BC322F}" destId="{6F63A8A5-9155-4BA8-AD85-E0A00C9FBB4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09D1F-D654-4C43-9B85-7124BC881E5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FAB6EE4-DC7A-4678-A86A-4C51F8DCEBA4}">
      <dgm:prSet/>
      <dgm:spPr/>
      <dgm:t>
        <a:bodyPr/>
        <a:lstStyle/>
        <a:p>
          <a:r>
            <a:rPr lang="en-US"/>
            <a:t>Infection</a:t>
          </a:r>
        </a:p>
      </dgm:t>
    </dgm:pt>
    <dgm:pt modelId="{63477CC9-662E-452C-9480-38256A1C4FC9}" type="parTrans" cxnId="{0D31689E-0019-4256-8658-32EEE73F9D8B}">
      <dgm:prSet/>
      <dgm:spPr/>
      <dgm:t>
        <a:bodyPr/>
        <a:lstStyle/>
        <a:p>
          <a:endParaRPr lang="en-US"/>
        </a:p>
      </dgm:t>
    </dgm:pt>
    <dgm:pt modelId="{AF6B5119-065B-40D6-A39A-E81B7C31E794}" type="sibTrans" cxnId="{0D31689E-0019-4256-8658-32EEE73F9D8B}">
      <dgm:prSet/>
      <dgm:spPr/>
      <dgm:t>
        <a:bodyPr/>
        <a:lstStyle/>
        <a:p>
          <a:endParaRPr lang="en-US"/>
        </a:p>
      </dgm:t>
    </dgm:pt>
    <dgm:pt modelId="{ACD0533A-C1F3-4127-B7F4-764531834D29}">
      <dgm:prSet/>
      <dgm:spPr/>
      <dgm:t>
        <a:bodyPr/>
        <a:lstStyle/>
        <a:p>
          <a:r>
            <a:rPr lang="en-US"/>
            <a:t>Shock</a:t>
          </a:r>
        </a:p>
      </dgm:t>
    </dgm:pt>
    <dgm:pt modelId="{C0033D26-3387-4D2D-AB29-41AC4AD5BBA1}" type="parTrans" cxnId="{5D317FAC-7E1F-442F-8543-758D77DC090F}">
      <dgm:prSet/>
      <dgm:spPr/>
      <dgm:t>
        <a:bodyPr/>
        <a:lstStyle/>
        <a:p>
          <a:endParaRPr lang="en-US"/>
        </a:p>
      </dgm:t>
    </dgm:pt>
    <dgm:pt modelId="{B89E3B8A-244B-4034-B5E1-11BEF4F366FD}" type="sibTrans" cxnId="{5D317FAC-7E1F-442F-8543-758D77DC090F}">
      <dgm:prSet/>
      <dgm:spPr/>
      <dgm:t>
        <a:bodyPr/>
        <a:lstStyle/>
        <a:p>
          <a:endParaRPr lang="en-US"/>
        </a:p>
      </dgm:t>
    </dgm:pt>
    <dgm:pt modelId="{85AD2F99-7AD6-45E0-ACC1-6926DFE40A07}">
      <dgm:prSet/>
      <dgm:spPr/>
      <dgm:t>
        <a:bodyPr/>
        <a:lstStyle/>
        <a:p>
          <a:r>
            <a:rPr lang="en-US"/>
            <a:t>Trauma</a:t>
          </a:r>
        </a:p>
      </dgm:t>
    </dgm:pt>
    <dgm:pt modelId="{18C6C072-7C98-49D8-B3BB-9B9EA4C3EC9C}" type="parTrans" cxnId="{54151045-1419-468E-85BC-BE867787C889}">
      <dgm:prSet/>
      <dgm:spPr/>
      <dgm:t>
        <a:bodyPr/>
        <a:lstStyle/>
        <a:p>
          <a:endParaRPr lang="en-US"/>
        </a:p>
      </dgm:t>
    </dgm:pt>
    <dgm:pt modelId="{D658C0C1-F4F6-4D08-8B32-1905FB959B26}" type="sibTrans" cxnId="{54151045-1419-468E-85BC-BE867787C889}">
      <dgm:prSet/>
      <dgm:spPr/>
      <dgm:t>
        <a:bodyPr/>
        <a:lstStyle/>
        <a:p>
          <a:endParaRPr lang="en-US"/>
        </a:p>
      </dgm:t>
    </dgm:pt>
    <dgm:pt modelId="{877A8482-442A-43A3-B5FB-AC1542398D9E}">
      <dgm:prSet/>
      <dgm:spPr/>
      <dgm:t>
        <a:bodyPr/>
        <a:lstStyle/>
        <a:p>
          <a:r>
            <a:rPr lang="en-US"/>
            <a:t>Malignancies</a:t>
          </a:r>
        </a:p>
      </dgm:t>
    </dgm:pt>
    <dgm:pt modelId="{315B2910-F947-4DCB-A0C0-83AA676AE7B6}" type="parTrans" cxnId="{CF54EE13-1856-421D-AF46-043920C55C2B}">
      <dgm:prSet/>
      <dgm:spPr/>
      <dgm:t>
        <a:bodyPr/>
        <a:lstStyle/>
        <a:p>
          <a:endParaRPr lang="en-US"/>
        </a:p>
      </dgm:t>
    </dgm:pt>
    <dgm:pt modelId="{B07A4AC8-9E30-49AD-8EE5-9592F1ED59B5}" type="sibTrans" cxnId="{CF54EE13-1856-421D-AF46-043920C55C2B}">
      <dgm:prSet/>
      <dgm:spPr/>
      <dgm:t>
        <a:bodyPr/>
        <a:lstStyle/>
        <a:p>
          <a:endParaRPr lang="en-US"/>
        </a:p>
      </dgm:t>
    </dgm:pt>
    <dgm:pt modelId="{68F526C5-C0BE-497E-8A4D-D790E0C5F1BE}">
      <dgm:prSet/>
      <dgm:spPr/>
      <dgm:t>
        <a:bodyPr/>
        <a:lstStyle/>
        <a:p>
          <a:r>
            <a:rPr lang="en-US"/>
            <a:t>Obstetric procedures</a:t>
          </a:r>
        </a:p>
      </dgm:t>
    </dgm:pt>
    <dgm:pt modelId="{914EA07D-88CB-4E2C-8EB7-BDEA8D945441}" type="parTrans" cxnId="{04EBEB85-1B05-4A10-84E8-CAD98FD2CF4B}">
      <dgm:prSet/>
      <dgm:spPr/>
      <dgm:t>
        <a:bodyPr/>
        <a:lstStyle/>
        <a:p>
          <a:endParaRPr lang="en-US"/>
        </a:p>
      </dgm:t>
    </dgm:pt>
    <dgm:pt modelId="{F6BA3409-FD04-4667-B4B6-0B98F1F3E241}" type="sibTrans" cxnId="{04EBEB85-1B05-4A10-84E8-CAD98FD2CF4B}">
      <dgm:prSet/>
      <dgm:spPr/>
      <dgm:t>
        <a:bodyPr/>
        <a:lstStyle/>
        <a:p>
          <a:endParaRPr lang="en-US"/>
        </a:p>
      </dgm:t>
    </dgm:pt>
    <dgm:pt modelId="{12B6D8C9-8BB9-4F1D-B225-A77B99D88F07}">
      <dgm:prSet/>
      <dgm:spPr/>
      <dgm:t>
        <a:bodyPr/>
        <a:lstStyle/>
        <a:p>
          <a:r>
            <a:rPr lang="en-US"/>
            <a:t>Vascular abnormalities</a:t>
          </a:r>
        </a:p>
      </dgm:t>
    </dgm:pt>
    <dgm:pt modelId="{8A272FA9-3910-4EA2-B87C-63B8E38D1E3D}" type="parTrans" cxnId="{C5ED2DFA-E27B-48FB-AB0F-D644360F6FF0}">
      <dgm:prSet/>
      <dgm:spPr/>
      <dgm:t>
        <a:bodyPr/>
        <a:lstStyle/>
        <a:p>
          <a:endParaRPr lang="en-US"/>
        </a:p>
      </dgm:t>
    </dgm:pt>
    <dgm:pt modelId="{1A95B047-58A5-4887-90CF-B53D583A1C6F}" type="sibTrans" cxnId="{C5ED2DFA-E27B-48FB-AB0F-D644360F6FF0}">
      <dgm:prSet/>
      <dgm:spPr/>
      <dgm:t>
        <a:bodyPr/>
        <a:lstStyle/>
        <a:p>
          <a:endParaRPr lang="en-US"/>
        </a:p>
      </dgm:t>
    </dgm:pt>
    <dgm:pt modelId="{B29D5DA6-5526-4B01-9CCA-5B3193949F21}">
      <dgm:prSet/>
      <dgm:spPr/>
      <dgm:t>
        <a:bodyPr/>
        <a:lstStyle/>
        <a:p>
          <a:r>
            <a:rPr lang="en-US"/>
            <a:t>Venomous snakebite</a:t>
          </a:r>
        </a:p>
      </dgm:t>
    </dgm:pt>
    <dgm:pt modelId="{DF0CE1BE-EB2E-4660-90CF-A7DFFEEEF126}" type="parTrans" cxnId="{3C0694BE-1968-4F12-A06D-E1E0FC4DFC6A}">
      <dgm:prSet/>
      <dgm:spPr/>
      <dgm:t>
        <a:bodyPr/>
        <a:lstStyle/>
        <a:p>
          <a:endParaRPr lang="en-US"/>
        </a:p>
      </dgm:t>
    </dgm:pt>
    <dgm:pt modelId="{E425A6E5-110E-4F08-869E-2F8C90B1A11E}" type="sibTrans" cxnId="{3C0694BE-1968-4F12-A06D-E1E0FC4DFC6A}">
      <dgm:prSet/>
      <dgm:spPr/>
      <dgm:t>
        <a:bodyPr/>
        <a:lstStyle/>
        <a:p>
          <a:endParaRPr lang="en-US"/>
        </a:p>
      </dgm:t>
    </dgm:pt>
    <dgm:pt modelId="{618EC6D8-E3B7-4BEB-93DE-7A8EB39EC8B0}">
      <dgm:prSet/>
      <dgm:spPr/>
      <dgm:t>
        <a:bodyPr/>
        <a:lstStyle/>
        <a:p>
          <a:r>
            <a:rPr lang="en-US"/>
            <a:t>Transfusion reaction</a:t>
          </a:r>
        </a:p>
      </dgm:t>
    </dgm:pt>
    <dgm:pt modelId="{00C3F668-15B4-4A5D-A250-00C46204F578}" type="parTrans" cxnId="{6C6F5D99-7809-48AF-ACFD-81807743A33E}">
      <dgm:prSet/>
      <dgm:spPr/>
      <dgm:t>
        <a:bodyPr/>
        <a:lstStyle/>
        <a:p>
          <a:endParaRPr lang="en-US"/>
        </a:p>
      </dgm:t>
    </dgm:pt>
    <dgm:pt modelId="{FA112B8B-61BF-4882-9250-9997170CB2E1}" type="sibTrans" cxnId="{6C6F5D99-7809-48AF-ACFD-81807743A33E}">
      <dgm:prSet/>
      <dgm:spPr/>
      <dgm:t>
        <a:bodyPr/>
        <a:lstStyle/>
        <a:p>
          <a:endParaRPr lang="en-US"/>
        </a:p>
      </dgm:t>
    </dgm:pt>
    <dgm:pt modelId="{43C76C22-585A-4FFA-A870-BB80CB61D27E}">
      <dgm:prSet/>
      <dgm:spPr/>
      <dgm:t>
        <a:bodyPr/>
        <a:lstStyle/>
        <a:p>
          <a:r>
            <a:rPr lang="en-US"/>
            <a:t>Heatstroke</a:t>
          </a:r>
        </a:p>
      </dgm:t>
    </dgm:pt>
    <dgm:pt modelId="{988B6EBC-E86A-4A39-93A0-5D96EFB6946C}" type="parTrans" cxnId="{3F9F00EC-D3BD-4A56-AF80-FAA99C8EED88}">
      <dgm:prSet/>
      <dgm:spPr/>
      <dgm:t>
        <a:bodyPr/>
        <a:lstStyle/>
        <a:p>
          <a:endParaRPr lang="en-US"/>
        </a:p>
      </dgm:t>
    </dgm:pt>
    <dgm:pt modelId="{80B4B340-7896-4173-9E04-A9FDE5F3BBFE}" type="sibTrans" cxnId="{3F9F00EC-D3BD-4A56-AF80-FAA99C8EED88}">
      <dgm:prSet/>
      <dgm:spPr/>
      <dgm:t>
        <a:bodyPr/>
        <a:lstStyle/>
        <a:p>
          <a:endParaRPr lang="en-US"/>
        </a:p>
      </dgm:t>
    </dgm:pt>
    <dgm:pt modelId="{F2F689AE-EA49-4C49-A9EC-8FD8D475982D}" type="pres">
      <dgm:prSet presAssocID="{A9F09D1F-D654-4C43-9B85-7124BC881E5B}" presName="diagram" presStyleCnt="0">
        <dgm:presLayoutVars>
          <dgm:dir/>
          <dgm:resizeHandles val="exact"/>
        </dgm:presLayoutVars>
      </dgm:prSet>
      <dgm:spPr/>
    </dgm:pt>
    <dgm:pt modelId="{B731F456-1DDF-4EC0-94AC-899E89A9C7C6}" type="pres">
      <dgm:prSet presAssocID="{8FAB6EE4-DC7A-4678-A86A-4C51F8DCEBA4}" presName="node" presStyleLbl="node1" presStyleIdx="0" presStyleCnt="9">
        <dgm:presLayoutVars>
          <dgm:bulletEnabled val="1"/>
        </dgm:presLayoutVars>
      </dgm:prSet>
      <dgm:spPr/>
    </dgm:pt>
    <dgm:pt modelId="{DD5975CC-DBC6-431A-A371-94BC0E50B9A6}" type="pres">
      <dgm:prSet presAssocID="{AF6B5119-065B-40D6-A39A-E81B7C31E794}" presName="sibTrans" presStyleCnt="0"/>
      <dgm:spPr/>
    </dgm:pt>
    <dgm:pt modelId="{F1F0D40C-28B7-4AA6-B6FC-FFA60108A197}" type="pres">
      <dgm:prSet presAssocID="{ACD0533A-C1F3-4127-B7F4-764531834D29}" presName="node" presStyleLbl="node1" presStyleIdx="1" presStyleCnt="9">
        <dgm:presLayoutVars>
          <dgm:bulletEnabled val="1"/>
        </dgm:presLayoutVars>
      </dgm:prSet>
      <dgm:spPr/>
    </dgm:pt>
    <dgm:pt modelId="{902CC1D8-572A-47AE-A0B4-1FA7E3237015}" type="pres">
      <dgm:prSet presAssocID="{B89E3B8A-244B-4034-B5E1-11BEF4F366FD}" presName="sibTrans" presStyleCnt="0"/>
      <dgm:spPr/>
    </dgm:pt>
    <dgm:pt modelId="{4658FE47-B90B-4A2C-9649-179369979DC9}" type="pres">
      <dgm:prSet presAssocID="{85AD2F99-7AD6-45E0-ACC1-6926DFE40A07}" presName="node" presStyleLbl="node1" presStyleIdx="2" presStyleCnt="9">
        <dgm:presLayoutVars>
          <dgm:bulletEnabled val="1"/>
        </dgm:presLayoutVars>
      </dgm:prSet>
      <dgm:spPr/>
    </dgm:pt>
    <dgm:pt modelId="{4DCCAF5C-78D9-44DE-9A21-A9C7350FA9CD}" type="pres">
      <dgm:prSet presAssocID="{D658C0C1-F4F6-4D08-8B32-1905FB959B26}" presName="sibTrans" presStyleCnt="0"/>
      <dgm:spPr/>
    </dgm:pt>
    <dgm:pt modelId="{DB25D7BB-3B70-45F5-B739-7C2CDA850928}" type="pres">
      <dgm:prSet presAssocID="{877A8482-442A-43A3-B5FB-AC1542398D9E}" presName="node" presStyleLbl="node1" presStyleIdx="3" presStyleCnt="9">
        <dgm:presLayoutVars>
          <dgm:bulletEnabled val="1"/>
        </dgm:presLayoutVars>
      </dgm:prSet>
      <dgm:spPr/>
    </dgm:pt>
    <dgm:pt modelId="{A2A8A560-3923-498A-AD7A-D97C01320FA8}" type="pres">
      <dgm:prSet presAssocID="{B07A4AC8-9E30-49AD-8EE5-9592F1ED59B5}" presName="sibTrans" presStyleCnt="0"/>
      <dgm:spPr/>
    </dgm:pt>
    <dgm:pt modelId="{6CB4977F-D90D-42C6-8E4D-74AB135F9D69}" type="pres">
      <dgm:prSet presAssocID="{68F526C5-C0BE-497E-8A4D-D790E0C5F1BE}" presName="node" presStyleLbl="node1" presStyleIdx="4" presStyleCnt="9">
        <dgm:presLayoutVars>
          <dgm:bulletEnabled val="1"/>
        </dgm:presLayoutVars>
      </dgm:prSet>
      <dgm:spPr/>
    </dgm:pt>
    <dgm:pt modelId="{065C6B16-69D0-4F4C-AA26-1B2D2D5954F1}" type="pres">
      <dgm:prSet presAssocID="{F6BA3409-FD04-4667-B4B6-0B98F1F3E241}" presName="sibTrans" presStyleCnt="0"/>
      <dgm:spPr/>
    </dgm:pt>
    <dgm:pt modelId="{B4164485-747A-4B3C-A2D9-B9DCACAFB309}" type="pres">
      <dgm:prSet presAssocID="{12B6D8C9-8BB9-4F1D-B225-A77B99D88F07}" presName="node" presStyleLbl="node1" presStyleIdx="5" presStyleCnt="9">
        <dgm:presLayoutVars>
          <dgm:bulletEnabled val="1"/>
        </dgm:presLayoutVars>
      </dgm:prSet>
      <dgm:spPr/>
    </dgm:pt>
    <dgm:pt modelId="{8BDB09C0-7E07-4A67-863B-9CD5247CDBD5}" type="pres">
      <dgm:prSet presAssocID="{1A95B047-58A5-4887-90CF-B53D583A1C6F}" presName="sibTrans" presStyleCnt="0"/>
      <dgm:spPr/>
    </dgm:pt>
    <dgm:pt modelId="{75AE32CF-2E3E-4A5E-A6FE-7E3A09A7AAF8}" type="pres">
      <dgm:prSet presAssocID="{B29D5DA6-5526-4B01-9CCA-5B3193949F21}" presName="node" presStyleLbl="node1" presStyleIdx="6" presStyleCnt="9">
        <dgm:presLayoutVars>
          <dgm:bulletEnabled val="1"/>
        </dgm:presLayoutVars>
      </dgm:prSet>
      <dgm:spPr/>
    </dgm:pt>
    <dgm:pt modelId="{9A1B9011-4804-435D-A21E-705BFFF811C8}" type="pres">
      <dgm:prSet presAssocID="{E425A6E5-110E-4F08-869E-2F8C90B1A11E}" presName="sibTrans" presStyleCnt="0"/>
      <dgm:spPr/>
    </dgm:pt>
    <dgm:pt modelId="{CC3B031F-681E-430E-8458-A406C04267C3}" type="pres">
      <dgm:prSet presAssocID="{618EC6D8-E3B7-4BEB-93DE-7A8EB39EC8B0}" presName="node" presStyleLbl="node1" presStyleIdx="7" presStyleCnt="9">
        <dgm:presLayoutVars>
          <dgm:bulletEnabled val="1"/>
        </dgm:presLayoutVars>
      </dgm:prSet>
      <dgm:spPr/>
    </dgm:pt>
    <dgm:pt modelId="{7809228A-8730-4D58-89CE-0C68707CEE54}" type="pres">
      <dgm:prSet presAssocID="{FA112B8B-61BF-4882-9250-9997170CB2E1}" presName="sibTrans" presStyleCnt="0"/>
      <dgm:spPr/>
    </dgm:pt>
    <dgm:pt modelId="{9E2D01D3-A448-4026-8BDB-3840570341E3}" type="pres">
      <dgm:prSet presAssocID="{43C76C22-585A-4FFA-A870-BB80CB61D27E}" presName="node" presStyleLbl="node1" presStyleIdx="8" presStyleCnt="9">
        <dgm:presLayoutVars>
          <dgm:bulletEnabled val="1"/>
        </dgm:presLayoutVars>
      </dgm:prSet>
      <dgm:spPr/>
    </dgm:pt>
  </dgm:ptLst>
  <dgm:cxnLst>
    <dgm:cxn modelId="{3A808B00-6C5A-4761-9679-6F1BC9D34F76}" type="presOf" srcId="{12B6D8C9-8BB9-4F1D-B225-A77B99D88F07}" destId="{B4164485-747A-4B3C-A2D9-B9DCACAFB309}" srcOrd="0" destOrd="0" presId="urn:microsoft.com/office/officeart/2005/8/layout/default"/>
    <dgm:cxn modelId="{CF54EE13-1856-421D-AF46-043920C55C2B}" srcId="{A9F09D1F-D654-4C43-9B85-7124BC881E5B}" destId="{877A8482-442A-43A3-B5FB-AC1542398D9E}" srcOrd="3" destOrd="0" parTransId="{315B2910-F947-4DCB-A0C0-83AA676AE7B6}" sibTransId="{B07A4AC8-9E30-49AD-8EE5-9592F1ED59B5}"/>
    <dgm:cxn modelId="{54151045-1419-468E-85BC-BE867787C889}" srcId="{A9F09D1F-D654-4C43-9B85-7124BC881E5B}" destId="{85AD2F99-7AD6-45E0-ACC1-6926DFE40A07}" srcOrd="2" destOrd="0" parTransId="{18C6C072-7C98-49D8-B3BB-9B9EA4C3EC9C}" sibTransId="{D658C0C1-F4F6-4D08-8B32-1905FB959B26}"/>
    <dgm:cxn modelId="{6EEA4349-C9C5-4F9B-9046-D2AE78B70E5B}" type="presOf" srcId="{68F526C5-C0BE-497E-8A4D-D790E0C5F1BE}" destId="{6CB4977F-D90D-42C6-8E4D-74AB135F9D69}" srcOrd="0" destOrd="0" presId="urn:microsoft.com/office/officeart/2005/8/layout/default"/>
    <dgm:cxn modelId="{450E1E58-34B1-4110-9633-F441C8070E0F}" type="presOf" srcId="{ACD0533A-C1F3-4127-B7F4-764531834D29}" destId="{F1F0D40C-28B7-4AA6-B6FC-FFA60108A197}" srcOrd="0" destOrd="0" presId="urn:microsoft.com/office/officeart/2005/8/layout/default"/>
    <dgm:cxn modelId="{59E47483-2B38-4B01-9F78-F0B58E34F3D8}" type="presOf" srcId="{8FAB6EE4-DC7A-4678-A86A-4C51F8DCEBA4}" destId="{B731F456-1DDF-4EC0-94AC-899E89A9C7C6}" srcOrd="0" destOrd="0" presId="urn:microsoft.com/office/officeart/2005/8/layout/default"/>
    <dgm:cxn modelId="{04EBEB85-1B05-4A10-84E8-CAD98FD2CF4B}" srcId="{A9F09D1F-D654-4C43-9B85-7124BC881E5B}" destId="{68F526C5-C0BE-497E-8A4D-D790E0C5F1BE}" srcOrd="4" destOrd="0" parTransId="{914EA07D-88CB-4E2C-8EB7-BDEA8D945441}" sibTransId="{F6BA3409-FD04-4667-B4B6-0B98F1F3E241}"/>
    <dgm:cxn modelId="{6C6F5D99-7809-48AF-ACFD-81807743A33E}" srcId="{A9F09D1F-D654-4C43-9B85-7124BC881E5B}" destId="{618EC6D8-E3B7-4BEB-93DE-7A8EB39EC8B0}" srcOrd="7" destOrd="0" parTransId="{00C3F668-15B4-4A5D-A250-00C46204F578}" sibTransId="{FA112B8B-61BF-4882-9250-9997170CB2E1}"/>
    <dgm:cxn modelId="{0D31689E-0019-4256-8658-32EEE73F9D8B}" srcId="{A9F09D1F-D654-4C43-9B85-7124BC881E5B}" destId="{8FAB6EE4-DC7A-4678-A86A-4C51F8DCEBA4}" srcOrd="0" destOrd="0" parTransId="{63477CC9-662E-452C-9480-38256A1C4FC9}" sibTransId="{AF6B5119-065B-40D6-A39A-E81B7C31E794}"/>
    <dgm:cxn modelId="{291A87A8-D189-403A-92E9-3A94E0E8882C}" type="presOf" srcId="{43C76C22-585A-4FFA-A870-BB80CB61D27E}" destId="{9E2D01D3-A448-4026-8BDB-3840570341E3}" srcOrd="0" destOrd="0" presId="urn:microsoft.com/office/officeart/2005/8/layout/default"/>
    <dgm:cxn modelId="{5D317FAC-7E1F-442F-8543-758D77DC090F}" srcId="{A9F09D1F-D654-4C43-9B85-7124BC881E5B}" destId="{ACD0533A-C1F3-4127-B7F4-764531834D29}" srcOrd="1" destOrd="0" parTransId="{C0033D26-3387-4D2D-AB29-41AC4AD5BBA1}" sibTransId="{B89E3B8A-244B-4034-B5E1-11BEF4F366FD}"/>
    <dgm:cxn modelId="{9F7212B3-5A6B-4AD3-B0F8-4B83BCAB3CE5}" type="presOf" srcId="{85AD2F99-7AD6-45E0-ACC1-6926DFE40A07}" destId="{4658FE47-B90B-4A2C-9649-179369979DC9}" srcOrd="0" destOrd="0" presId="urn:microsoft.com/office/officeart/2005/8/layout/default"/>
    <dgm:cxn modelId="{3C0694BE-1968-4F12-A06D-E1E0FC4DFC6A}" srcId="{A9F09D1F-D654-4C43-9B85-7124BC881E5B}" destId="{B29D5DA6-5526-4B01-9CCA-5B3193949F21}" srcOrd="6" destOrd="0" parTransId="{DF0CE1BE-EB2E-4660-90CF-A7DFFEEEF126}" sibTransId="{E425A6E5-110E-4F08-869E-2F8C90B1A11E}"/>
    <dgm:cxn modelId="{AE48DEC1-DF33-477A-8547-A763F83AC799}" type="presOf" srcId="{618EC6D8-E3B7-4BEB-93DE-7A8EB39EC8B0}" destId="{CC3B031F-681E-430E-8458-A406C04267C3}" srcOrd="0" destOrd="0" presId="urn:microsoft.com/office/officeart/2005/8/layout/default"/>
    <dgm:cxn modelId="{005DD4C3-9702-4E78-B14C-9DFACA488FDE}" type="presOf" srcId="{B29D5DA6-5526-4B01-9CCA-5B3193949F21}" destId="{75AE32CF-2E3E-4A5E-A6FE-7E3A09A7AAF8}" srcOrd="0" destOrd="0" presId="urn:microsoft.com/office/officeart/2005/8/layout/default"/>
    <dgm:cxn modelId="{04DF71CD-8852-48D6-A165-85F9207E33A6}" type="presOf" srcId="{A9F09D1F-D654-4C43-9B85-7124BC881E5B}" destId="{F2F689AE-EA49-4C49-A9EC-8FD8D475982D}" srcOrd="0" destOrd="0" presId="urn:microsoft.com/office/officeart/2005/8/layout/default"/>
    <dgm:cxn modelId="{51706BDC-5EAE-4CCE-9B1E-8FE35B6192E3}" type="presOf" srcId="{877A8482-442A-43A3-B5FB-AC1542398D9E}" destId="{DB25D7BB-3B70-45F5-B739-7C2CDA850928}" srcOrd="0" destOrd="0" presId="urn:microsoft.com/office/officeart/2005/8/layout/default"/>
    <dgm:cxn modelId="{3F9F00EC-D3BD-4A56-AF80-FAA99C8EED88}" srcId="{A9F09D1F-D654-4C43-9B85-7124BC881E5B}" destId="{43C76C22-585A-4FFA-A870-BB80CB61D27E}" srcOrd="8" destOrd="0" parTransId="{988B6EBC-E86A-4A39-93A0-5D96EFB6946C}" sibTransId="{80B4B340-7896-4173-9E04-A9FDE5F3BBFE}"/>
    <dgm:cxn modelId="{C5ED2DFA-E27B-48FB-AB0F-D644360F6FF0}" srcId="{A9F09D1F-D654-4C43-9B85-7124BC881E5B}" destId="{12B6D8C9-8BB9-4F1D-B225-A77B99D88F07}" srcOrd="5" destOrd="0" parTransId="{8A272FA9-3910-4EA2-B87C-63B8E38D1E3D}" sibTransId="{1A95B047-58A5-4887-90CF-B53D583A1C6F}"/>
    <dgm:cxn modelId="{3B5E8991-763F-4CFF-B7F0-55CE5F1CA34C}" type="presParOf" srcId="{F2F689AE-EA49-4C49-A9EC-8FD8D475982D}" destId="{B731F456-1DDF-4EC0-94AC-899E89A9C7C6}" srcOrd="0" destOrd="0" presId="urn:microsoft.com/office/officeart/2005/8/layout/default"/>
    <dgm:cxn modelId="{EA8E3725-8675-4F51-9D0B-4888A12BFF78}" type="presParOf" srcId="{F2F689AE-EA49-4C49-A9EC-8FD8D475982D}" destId="{DD5975CC-DBC6-431A-A371-94BC0E50B9A6}" srcOrd="1" destOrd="0" presId="urn:microsoft.com/office/officeart/2005/8/layout/default"/>
    <dgm:cxn modelId="{24080A03-617A-49AC-9DF1-7768A1988AA6}" type="presParOf" srcId="{F2F689AE-EA49-4C49-A9EC-8FD8D475982D}" destId="{F1F0D40C-28B7-4AA6-B6FC-FFA60108A197}" srcOrd="2" destOrd="0" presId="urn:microsoft.com/office/officeart/2005/8/layout/default"/>
    <dgm:cxn modelId="{19891F39-ED76-4663-8FA2-1147DECD61FD}" type="presParOf" srcId="{F2F689AE-EA49-4C49-A9EC-8FD8D475982D}" destId="{902CC1D8-572A-47AE-A0B4-1FA7E3237015}" srcOrd="3" destOrd="0" presId="urn:microsoft.com/office/officeart/2005/8/layout/default"/>
    <dgm:cxn modelId="{E03D1A73-1FE8-48A1-8B06-BA073116B037}" type="presParOf" srcId="{F2F689AE-EA49-4C49-A9EC-8FD8D475982D}" destId="{4658FE47-B90B-4A2C-9649-179369979DC9}" srcOrd="4" destOrd="0" presId="urn:microsoft.com/office/officeart/2005/8/layout/default"/>
    <dgm:cxn modelId="{01968BEA-9804-46BE-85B2-1075C31B0B73}" type="presParOf" srcId="{F2F689AE-EA49-4C49-A9EC-8FD8D475982D}" destId="{4DCCAF5C-78D9-44DE-9A21-A9C7350FA9CD}" srcOrd="5" destOrd="0" presId="urn:microsoft.com/office/officeart/2005/8/layout/default"/>
    <dgm:cxn modelId="{61C5A1A5-448B-4D5E-9D6F-937D5E34F75B}" type="presParOf" srcId="{F2F689AE-EA49-4C49-A9EC-8FD8D475982D}" destId="{DB25D7BB-3B70-45F5-B739-7C2CDA850928}" srcOrd="6" destOrd="0" presId="urn:microsoft.com/office/officeart/2005/8/layout/default"/>
    <dgm:cxn modelId="{728D5FFE-6E73-4059-A18A-6D0ABD1CFAA7}" type="presParOf" srcId="{F2F689AE-EA49-4C49-A9EC-8FD8D475982D}" destId="{A2A8A560-3923-498A-AD7A-D97C01320FA8}" srcOrd="7" destOrd="0" presId="urn:microsoft.com/office/officeart/2005/8/layout/default"/>
    <dgm:cxn modelId="{C688FFE1-61B8-4876-85DD-A11A0F3FEDC8}" type="presParOf" srcId="{F2F689AE-EA49-4C49-A9EC-8FD8D475982D}" destId="{6CB4977F-D90D-42C6-8E4D-74AB135F9D69}" srcOrd="8" destOrd="0" presId="urn:microsoft.com/office/officeart/2005/8/layout/default"/>
    <dgm:cxn modelId="{FE4A6D7E-6167-423C-A16E-9CD4EF34FA28}" type="presParOf" srcId="{F2F689AE-EA49-4C49-A9EC-8FD8D475982D}" destId="{065C6B16-69D0-4F4C-AA26-1B2D2D5954F1}" srcOrd="9" destOrd="0" presId="urn:microsoft.com/office/officeart/2005/8/layout/default"/>
    <dgm:cxn modelId="{F438601A-09D5-4D78-A0A2-70C60641BA7C}" type="presParOf" srcId="{F2F689AE-EA49-4C49-A9EC-8FD8D475982D}" destId="{B4164485-747A-4B3C-A2D9-B9DCACAFB309}" srcOrd="10" destOrd="0" presId="urn:microsoft.com/office/officeart/2005/8/layout/default"/>
    <dgm:cxn modelId="{6F318043-C6B9-4D87-8F25-2DDCFC14EDAC}" type="presParOf" srcId="{F2F689AE-EA49-4C49-A9EC-8FD8D475982D}" destId="{8BDB09C0-7E07-4A67-863B-9CD5247CDBD5}" srcOrd="11" destOrd="0" presId="urn:microsoft.com/office/officeart/2005/8/layout/default"/>
    <dgm:cxn modelId="{B60F2523-E31D-4132-836F-F14E49CA5559}" type="presParOf" srcId="{F2F689AE-EA49-4C49-A9EC-8FD8D475982D}" destId="{75AE32CF-2E3E-4A5E-A6FE-7E3A09A7AAF8}" srcOrd="12" destOrd="0" presId="urn:microsoft.com/office/officeart/2005/8/layout/default"/>
    <dgm:cxn modelId="{2A4B8360-D486-4428-BC54-4E52EA2B6F84}" type="presParOf" srcId="{F2F689AE-EA49-4C49-A9EC-8FD8D475982D}" destId="{9A1B9011-4804-435D-A21E-705BFFF811C8}" srcOrd="13" destOrd="0" presId="urn:microsoft.com/office/officeart/2005/8/layout/default"/>
    <dgm:cxn modelId="{47D476B5-CA6C-4F10-AD7A-C0CCED06EF42}" type="presParOf" srcId="{F2F689AE-EA49-4C49-A9EC-8FD8D475982D}" destId="{CC3B031F-681E-430E-8458-A406C04267C3}" srcOrd="14" destOrd="0" presId="urn:microsoft.com/office/officeart/2005/8/layout/default"/>
    <dgm:cxn modelId="{55E2D960-5B03-466D-84C0-81C75AC98FBF}" type="presParOf" srcId="{F2F689AE-EA49-4C49-A9EC-8FD8D475982D}" destId="{7809228A-8730-4D58-89CE-0C68707CEE54}" srcOrd="15" destOrd="0" presId="urn:microsoft.com/office/officeart/2005/8/layout/default"/>
    <dgm:cxn modelId="{5A18326F-5A3D-445C-A488-5AD0A1E56478}" type="presParOf" srcId="{F2F689AE-EA49-4C49-A9EC-8FD8D475982D}" destId="{9E2D01D3-A448-4026-8BDB-3840570341E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1FE72-1203-4C2F-AAC4-35E29D54BC5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0DDB789-B250-4281-BF2F-EFB61F3A8352}">
      <dgm:prSet/>
      <dgm:spPr/>
      <dgm:t>
        <a:bodyPr/>
        <a:lstStyle/>
        <a:p>
          <a:r>
            <a:rPr lang="en-US"/>
            <a:t>Clotting</a:t>
          </a:r>
        </a:p>
      </dgm:t>
    </dgm:pt>
    <dgm:pt modelId="{8FA139B8-3D1D-42D6-B083-0B921CAAE849}" type="parTrans" cxnId="{2E9D1A0B-C490-4C10-A55B-D9A79F1B4B03}">
      <dgm:prSet/>
      <dgm:spPr/>
      <dgm:t>
        <a:bodyPr/>
        <a:lstStyle/>
        <a:p>
          <a:endParaRPr lang="en-US"/>
        </a:p>
      </dgm:t>
    </dgm:pt>
    <dgm:pt modelId="{CFF1C7A3-4416-4EA7-880C-E28D37CD9BF3}" type="sibTrans" cxnId="{2E9D1A0B-C490-4C10-A55B-D9A79F1B4B03}">
      <dgm:prSet/>
      <dgm:spPr/>
      <dgm:t>
        <a:bodyPr/>
        <a:lstStyle/>
        <a:p>
          <a:endParaRPr lang="en-US"/>
        </a:p>
      </dgm:t>
    </dgm:pt>
    <dgm:pt modelId="{2F1CAD10-640E-47CE-A8A5-C3E1B6005B39}">
      <dgm:prSet/>
      <dgm:spPr/>
      <dgm:t>
        <a:bodyPr/>
        <a:lstStyle/>
        <a:p>
          <a:r>
            <a:rPr lang="en-US"/>
            <a:t>Rapid, widespread formation of thrombi</a:t>
          </a:r>
        </a:p>
      </dgm:t>
    </dgm:pt>
    <dgm:pt modelId="{570D4C42-C3CD-44C6-AE3C-67FC9C672492}" type="parTrans" cxnId="{8EC394DC-C776-47A1-BA1E-7DB4185065C1}">
      <dgm:prSet/>
      <dgm:spPr/>
      <dgm:t>
        <a:bodyPr/>
        <a:lstStyle/>
        <a:p>
          <a:endParaRPr lang="en-US"/>
        </a:p>
      </dgm:t>
    </dgm:pt>
    <dgm:pt modelId="{B0AE03EB-6DCC-4C4B-95A5-1739A44EDF0D}" type="sibTrans" cxnId="{8EC394DC-C776-47A1-BA1E-7DB4185065C1}">
      <dgm:prSet/>
      <dgm:spPr/>
      <dgm:t>
        <a:bodyPr/>
        <a:lstStyle/>
        <a:p>
          <a:endParaRPr lang="en-US"/>
        </a:p>
      </dgm:t>
    </dgm:pt>
    <dgm:pt modelId="{CEBE843E-CABA-495A-B87C-1322AF09AAF9}">
      <dgm:prSet/>
      <dgm:spPr/>
      <dgm:t>
        <a:bodyPr/>
        <a:lstStyle/>
        <a:p>
          <a:r>
            <a:rPr lang="en-US"/>
            <a:t>Leads to ischemic injury</a:t>
          </a:r>
        </a:p>
      </dgm:t>
    </dgm:pt>
    <dgm:pt modelId="{F041FC1B-B33D-4194-BEC6-219D7C018744}" type="parTrans" cxnId="{F468B55F-74E2-4AA1-8AD7-B341304C48DA}">
      <dgm:prSet/>
      <dgm:spPr/>
      <dgm:t>
        <a:bodyPr/>
        <a:lstStyle/>
        <a:p>
          <a:endParaRPr lang="en-US"/>
        </a:p>
      </dgm:t>
    </dgm:pt>
    <dgm:pt modelId="{5D00E7C6-7B41-4BCF-BE80-16C49620DBC4}" type="sibTrans" cxnId="{F468B55F-74E2-4AA1-8AD7-B341304C48DA}">
      <dgm:prSet/>
      <dgm:spPr/>
      <dgm:t>
        <a:bodyPr/>
        <a:lstStyle/>
        <a:p>
          <a:endParaRPr lang="en-US"/>
        </a:p>
      </dgm:t>
    </dgm:pt>
    <dgm:pt modelId="{6B165FF3-045D-4110-96F8-FBE6C019B090}">
      <dgm:prSet/>
      <dgm:spPr/>
      <dgm:t>
        <a:bodyPr/>
        <a:lstStyle/>
        <a:p>
          <a:r>
            <a:rPr lang="en-US"/>
            <a:t>Organ dysfunction</a:t>
          </a:r>
        </a:p>
      </dgm:t>
    </dgm:pt>
    <dgm:pt modelId="{8F460517-DFAF-446B-8FCC-125D5F625E94}" type="parTrans" cxnId="{74F5BE3A-45DF-4977-B555-4F9285774DD4}">
      <dgm:prSet/>
      <dgm:spPr/>
      <dgm:t>
        <a:bodyPr/>
        <a:lstStyle/>
        <a:p>
          <a:endParaRPr lang="en-US"/>
        </a:p>
      </dgm:t>
    </dgm:pt>
    <dgm:pt modelId="{FDDC7423-E287-495B-A083-4EB7B4FA3DD0}" type="sibTrans" cxnId="{74F5BE3A-45DF-4977-B555-4F9285774DD4}">
      <dgm:prSet/>
      <dgm:spPr/>
      <dgm:t>
        <a:bodyPr/>
        <a:lstStyle/>
        <a:p>
          <a:endParaRPr lang="en-US"/>
        </a:p>
      </dgm:t>
    </dgm:pt>
    <dgm:pt modelId="{ED2C8663-E347-440D-8F5A-4ACA3B3C3F30}">
      <dgm:prSet/>
      <dgm:spPr/>
      <dgm:t>
        <a:bodyPr/>
        <a:lstStyle/>
        <a:p>
          <a:r>
            <a:rPr lang="en-US"/>
            <a:t>Bleeding</a:t>
          </a:r>
        </a:p>
      </dgm:t>
    </dgm:pt>
    <dgm:pt modelId="{99C51A4F-8FF1-4D1D-81B4-6975852B4559}" type="parTrans" cxnId="{154D1E64-5E68-4896-896A-05F15566855D}">
      <dgm:prSet/>
      <dgm:spPr/>
      <dgm:t>
        <a:bodyPr/>
        <a:lstStyle/>
        <a:p>
          <a:endParaRPr lang="en-US"/>
        </a:p>
      </dgm:t>
    </dgm:pt>
    <dgm:pt modelId="{A42AD840-1448-460F-9CFC-B6A8B74BD244}" type="sibTrans" cxnId="{154D1E64-5E68-4896-896A-05F15566855D}">
      <dgm:prSet/>
      <dgm:spPr/>
      <dgm:t>
        <a:bodyPr/>
        <a:lstStyle/>
        <a:p>
          <a:endParaRPr lang="en-US"/>
        </a:p>
      </dgm:t>
    </dgm:pt>
    <dgm:pt modelId="{7DD9243C-D8A0-448F-824B-42E7975C88CC}">
      <dgm:prSet/>
      <dgm:spPr/>
      <dgm:t>
        <a:bodyPr/>
        <a:lstStyle/>
        <a:p>
          <a:r>
            <a:rPr lang="en-US"/>
            <a:t>Clots are lysed-&gt; consumption of clotting factors, fibrinogen, platelets</a:t>
          </a:r>
        </a:p>
      </dgm:t>
    </dgm:pt>
    <dgm:pt modelId="{C48E2623-81CB-433E-99F2-0568F3FBFD06}" type="parTrans" cxnId="{4C09BD40-A729-4F7E-87B4-CF2E69F86679}">
      <dgm:prSet/>
      <dgm:spPr/>
      <dgm:t>
        <a:bodyPr/>
        <a:lstStyle/>
        <a:p>
          <a:endParaRPr lang="en-US"/>
        </a:p>
      </dgm:t>
    </dgm:pt>
    <dgm:pt modelId="{2C4FBD8D-0D9E-44BC-B89A-50FAF3147299}" type="sibTrans" cxnId="{4C09BD40-A729-4F7E-87B4-CF2E69F86679}">
      <dgm:prSet/>
      <dgm:spPr/>
      <dgm:t>
        <a:bodyPr/>
        <a:lstStyle/>
        <a:p>
          <a:endParaRPr lang="en-US"/>
        </a:p>
      </dgm:t>
    </dgm:pt>
    <dgm:pt modelId="{94D3FE5A-105C-44AD-9270-B5EB4909F093}">
      <dgm:prSet/>
      <dgm:spPr/>
      <dgm:t>
        <a:bodyPr/>
        <a:lstStyle/>
        <a:p>
          <a:r>
            <a:rPr lang="en-US"/>
            <a:t>Blood eventually loses ability to clot</a:t>
          </a:r>
        </a:p>
      </dgm:t>
    </dgm:pt>
    <dgm:pt modelId="{3779F5FC-ADC5-450A-98A3-8320749D2F14}" type="parTrans" cxnId="{947895F1-6EBD-4804-988C-BE55CDF667B2}">
      <dgm:prSet/>
      <dgm:spPr/>
      <dgm:t>
        <a:bodyPr/>
        <a:lstStyle/>
        <a:p>
          <a:endParaRPr lang="en-US"/>
        </a:p>
      </dgm:t>
    </dgm:pt>
    <dgm:pt modelId="{DB5F05FA-7529-4176-AA8F-D09E324C8507}" type="sibTrans" cxnId="{947895F1-6EBD-4804-988C-BE55CDF667B2}">
      <dgm:prSet/>
      <dgm:spPr/>
      <dgm:t>
        <a:bodyPr/>
        <a:lstStyle/>
        <a:p>
          <a:endParaRPr lang="en-US"/>
        </a:p>
      </dgm:t>
    </dgm:pt>
    <dgm:pt modelId="{50AEC4F5-D1E0-4F56-BA17-F317AA092549}">
      <dgm:prSet/>
      <dgm:spPr/>
      <dgm:t>
        <a:bodyPr/>
        <a:lstStyle/>
        <a:p>
          <a:r>
            <a:rPr lang="en-US"/>
            <a:t>Clotting factors cannot be replaced by the body as quickly as they are being used</a:t>
          </a:r>
        </a:p>
      </dgm:t>
    </dgm:pt>
    <dgm:pt modelId="{476BB779-1355-4481-AB83-580AC3DF965E}" type="parTrans" cxnId="{11268BB3-AA15-48B5-B7D2-1E6C626AE1EE}">
      <dgm:prSet/>
      <dgm:spPr/>
      <dgm:t>
        <a:bodyPr/>
        <a:lstStyle/>
        <a:p>
          <a:endParaRPr lang="en-US"/>
        </a:p>
      </dgm:t>
    </dgm:pt>
    <dgm:pt modelId="{FE4F6CBC-6A32-4E80-9187-E85CFEB96965}" type="sibTrans" cxnId="{11268BB3-AA15-48B5-B7D2-1E6C626AE1EE}">
      <dgm:prSet/>
      <dgm:spPr/>
      <dgm:t>
        <a:bodyPr/>
        <a:lstStyle/>
        <a:p>
          <a:endParaRPr lang="en-US"/>
        </a:p>
      </dgm:t>
    </dgm:pt>
    <dgm:pt modelId="{671DBE0A-7457-43C8-9130-E438139AFAB4}" type="pres">
      <dgm:prSet presAssocID="{0C81FE72-1203-4C2F-AAC4-35E29D54BC53}" presName="vert0" presStyleCnt="0">
        <dgm:presLayoutVars>
          <dgm:dir/>
          <dgm:animOne val="branch"/>
          <dgm:animLvl val="lvl"/>
        </dgm:presLayoutVars>
      </dgm:prSet>
      <dgm:spPr/>
    </dgm:pt>
    <dgm:pt modelId="{27EA9364-825D-4735-BCE1-A03E9FE71DDE}" type="pres">
      <dgm:prSet presAssocID="{50DDB789-B250-4281-BF2F-EFB61F3A8352}" presName="thickLine" presStyleLbl="alignNode1" presStyleIdx="0" presStyleCnt="8"/>
      <dgm:spPr/>
    </dgm:pt>
    <dgm:pt modelId="{D9C0457A-47DC-41DB-9D36-C161C8C34898}" type="pres">
      <dgm:prSet presAssocID="{50DDB789-B250-4281-BF2F-EFB61F3A8352}" presName="horz1" presStyleCnt="0"/>
      <dgm:spPr/>
    </dgm:pt>
    <dgm:pt modelId="{AFDF55A7-B5DD-4C55-BDAF-05842ADDE014}" type="pres">
      <dgm:prSet presAssocID="{50DDB789-B250-4281-BF2F-EFB61F3A8352}" presName="tx1" presStyleLbl="revTx" presStyleIdx="0" presStyleCnt="8"/>
      <dgm:spPr/>
    </dgm:pt>
    <dgm:pt modelId="{2A459EB3-7983-44C0-9FAB-16DB25D76006}" type="pres">
      <dgm:prSet presAssocID="{50DDB789-B250-4281-BF2F-EFB61F3A8352}" presName="vert1" presStyleCnt="0"/>
      <dgm:spPr/>
    </dgm:pt>
    <dgm:pt modelId="{0B5631B2-DC56-414C-8602-69E59F0D152E}" type="pres">
      <dgm:prSet presAssocID="{2F1CAD10-640E-47CE-A8A5-C3E1B6005B39}" presName="thickLine" presStyleLbl="alignNode1" presStyleIdx="1" presStyleCnt="8"/>
      <dgm:spPr/>
    </dgm:pt>
    <dgm:pt modelId="{FAAF76BD-E13F-4C7B-8B33-009F0EAE3C48}" type="pres">
      <dgm:prSet presAssocID="{2F1CAD10-640E-47CE-A8A5-C3E1B6005B39}" presName="horz1" presStyleCnt="0"/>
      <dgm:spPr/>
    </dgm:pt>
    <dgm:pt modelId="{280EFDD3-F3AD-4128-8A7B-D135C2E2867E}" type="pres">
      <dgm:prSet presAssocID="{2F1CAD10-640E-47CE-A8A5-C3E1B6005B39}" presName="tx1" presStyleLbl="revTx" presStyleIdx="1" presStyleCnt="8"/>
      <dgm:spPr/>
    </dgm:pt>
    <dgm:pt modelId="{0F6807CA-08C3-4B96-AB90-6FD8CDE56794}" type="pres">
      <dgm:prSet presAssocID="{2F1CAD10-640E-47CE-A8A5-C3E1B6005B39}" presName="vert1" presStyleCnt="0"/>
      <dgm:spPr/>
    </dgm:pt>
    <dgm:pt modelId="{927B8483-3E49-431A-81E5-2EF871F5ABDB}" type="pres">
      <dgm:prSet presAssocID="{CEBE843E-CABA-495A-B87C-1322AF09AAF9}" presName="thickLine" presStyleLbl="alignNode1" presStyleIdx="2" presStyleCnt="8"/>
      <dgm:spPr/>
    </dgm:pt>
    <dgm:pt modelId="{2E96C669-C474-4FFC-A145-0EFBA5387E2F}" type="pres">
      <dgm:prSet presAssocID="{CEBE843E-CABA-495A-B87C-1322AF09AAF9}" presName="horz1" presStyleCnt="0"/>
      <dgm:spPr/>
    </dgm:pt>
    <dgm:pt modelId="{3589DFF0-3737-434A-8BA6-40A323852DA2}" type="pres">
      <dgm:prSet presAssocID="{CEBE843E-CABA-495A-B87C-1322AF09AAF9}" presName="tx1" presStyleLbl="revTx" presStyleIdx="2" presStyleCnt="8"/>
      <dgm:spPr/>
    </dgm:pt>
    <dgm:pt modelId="{490857FF-FFD0-4FE0-A60F-BEADE9BF7462}" type="pres">
      <dgm:prSet presAssocID="{CEBE843E-CABA-495A-B87C-1322AF09AAF9}" presName="vert1" presStyleCnt="0"/>
      <dgm:spPr/>
    </dgm:pt>
    <dgm:pt modelId="{3D635BBD-E23A-4DDC-BF3A-63A996115AD1}" type="pres">
      <dgm:prSet presAssocID="{6B165FF3-045D-4110-96F8-FBE6C019B090}" presName="thickLine" presStyleLbl="alignNode1" presStyleIdx="3" presStyleCnt="8"/>
      <dgm:spPr/>
    </dgm:pt>
    <dgm:pt modelId="{44F093E3-28A0-49E9-84EF-40C98BBA7055}" type="pres">
      <dgm:prSet presAssocID="{6B165FF3-045D-4110-96F8-FBE6C019B090}" presName="horz1" presStyleCnt="0"/>
      <dgm:spPr/>
    </dgm:pt>
    <dgm:pt modelId="{5E37D375-9E33-4C8B-829C-92FEDD469B9E}" type="pres">
      <dgm:prSet presAssocID="{6B165FF3-045D-4110-96F8-FBE6C019B090}" presName="tx1" presStyleLbl="revTx" presStyleIdx="3" presStyleCnt="8"/>
      <dgm:spPr/>
    </dgm:pt>
    <dgm:pt modelId="{5F428BE8-4A18-42E3-99F0-8AC73AFFCB9E}" type="pres">
      <dgm:prSet presAssocID="{6B165FF3-045D-4110-96F8-FBE6C019B090}" presName="vert1" presStyleCnt="0"/>
      <dgm:spPr/>
    </dgm:pt>
    <dgm:pt modelId="{C71863AD-BB63-45CE-9ADA-09420A17D775}" type="pres">
      <dgm:prSet presAssocID="{ED2C8663-E347-440D-8F5A-4ACA3B3C3F30}" presName="thickLine" presStyleLbl="alignNode1" presStyleIdx="4" presStyleCnt="8"/>
      <dgm:spPr/>
    </dgm:pt>
    <dgm:pt modelId="{300615B4-F469-464A-9CC0-8BFC73E43DC8}" type="pres">
      <dgm:prSet presAssocID="{ED2C8663-E347-440D-8F5A-4ACA3B3C3F30}" presName="horz1" presStyleCnt="0"/>
      <dgm:spPr/>
    </dgm:pt>
    <dgm:pt modelId="{E149CD64-B628-4D33-A3F2-1248FB5BB200}" type="pres">
      <dgm:prSet presAssocID="{ED2C8663-E347-440D-8F5A-4ACA3B3C3F30}" presName="tx1" presStyleLbl="revTx" presStyleIdx="4" presStyleCnt="8"/>
      <dgm:spPr/>
    </dgm:pt>
    <dgm:pt modelId="{17B0278B-AB0F-4C7C-945F-FEF6B9BB644E}" type="pres">
      <dgm:prSet presAssocID="{ED2C8663-E347-440D-8F5A-4ACA3B3C3F30}" presName="vert1" presStyleCnt="0"/>
      <dgm:spPr/>
    </dgm:pt>
    <dgm:pt modelId="{46D6961C-9E89-4B9F-A23C-BF68A3AEE0B8}" type="pres">
      <dgm:prSet presAssocID="{7DD9243C-D8A0-448F-824B-42E7975C88CC}" presName="thickLine" presStyleLbl="alignNode1" presStyleIdx="5" presStyleCnt="8"/>
      <dgm:spPr/>
    </dgm:pt>
    <dgm:pt modelId="{1C7E6C29-300B-4117-80CA-2544C9CAA30B}" type="pres">
      <dgm:prSet presAssocID="{7DD9243C-D8A0-448F-824B-42E7975C88CC}" presName="horz1" presStyleCnt="0"/>
      <dgm:spPr/>
    </dgm:pt>
    <dgm:pt modelId="{42E6FC40-5DB5-4A9D-B3A7-35C404F8FCCB}" type="pres">
      <dgm:prSet presAssocID="{7DD9243C-D8A0-448F-824B-42E7975C88CC}" presName="tx1" presStyleLbl="revTx" presStyleIdx="5" presStyleCnt="8"/>
      <dgm:spPr/>
    </dgm:pt>
    <dgm:pt modelId="{6C57F6CB-FFC1-40E7-B763-3146092BD4AC}" type="pres">
      <dgm:prSet presAssocID="{7DD9243C-D8A0-448F-824B-42E7975C88CC}" presName="vert1" presStyleCnt="0"/>
      <dgm:spPr/>
    </dgm:pt>
    <dgm:pt modelId="{D6F8AB50-1B0C-4683-BCB6-BE835D8707A8}" type="pres">
      <dgm:prSet presAssocID="{94D3FE5A-105C-44AD-9270-B5EB4909F093}" presName="thickLine" presStyleLbl="alignNode1" presStyleIdx="6" presStyleCnt="8"/>
      <dgm:spPr/>
    </dgm:pt>
    <dgm:pt modelId="{BA00C3B5-5E40-4F4E-8BAA-DAC7317498E9}" type="pres">
      <dgm:prSet presAssocID="{94D3FE5A-105C-44AD-9270-B5EB4909F093}" presName="horz1" presStyleCnt="0"/>
      <dgm:spPr/>
    </dgm:pt>
    <dgm:pt modelId="{6905547C-E8B2-4751-9328-B8B6287F3F8E}" type="pres">
      <dgm:prSet presAssocID="{94D3FE5A-105C-44AD-9270-B5EB4909F093}" presName="tx1" presStyleLbl="revTx" presStyleIdx="6" presStyleCnt="8"/>
      <dgm:spPr/>
    </dgm:pt>
    <dgm:pt modelId="{C80E2E80-F559-47B5-8BB2-9A4B06BC7111}" type="pres">
      <dgm:prSet presAssocID="{94D3FE5A-105C-44AD-9270-B5EB4909F093}" presName="vert1" presStyleCnt="0"/>
      <dgm:spPr/>
    </dgm:pt>
    <dgm:pt modelId="{410356EE-B69C-4FEC-89DC-BAC86D16019F}" type="pres">
      <dgm:prSet presAssocID="{50AEC4F5-D1E0-4F56-BA17-F317AA092549}" presName="thickLine" presStyleLbl="alignNode1" presStyleIdx="7" presStyleCnt="8"/>
      <dgm:spPr/>
    </dgm:pt>
    <dgm:pt modelId="{CE61F1C8-9A7D-4EEF-BC8C-01A837917BCD}" type="pres">
      <dgm:prSet presAssocID="{50AEC4F5-D1E0-4F56-BA17-F317AA092549}" presName="horz1" presStyleCnt="0"/>
      <dgm:spPr/>
    </dgm:pt>
    <dgm:pt modelId="{F8C23D45-C442-40FB-8C59-4CFD1155D48E}" type="pres">
      <dgm:prSet presAssocID="{50AEC4F5-D1E0-4F56-BA17-F317AA092549}" presName="tx1" presStyleLbl="revTx" presStyleIdx="7" presStyleCnt="8"/>
      <dgm:spPr/>
    </dgm:pt>
    <dgm:pt modelId="{999BB42E-ACA9-4350-B0F1-67846F4B575A}" type="pres">
      <dgm:prSet presAssocID="{50AEC4F5-D1E0-4F56-BA17-F317AA092549}" presName="vert1" presStyleCnt="0"/>
      <dgm:spPr/>
    </dgm:pt>
  </dgm:ptLst>
  <dgm:cxnLst>
    <dgm:cxn modelId="{2E9D1A0B-C490-4C10-A55B-D9A79F1B4B03}" srcId="{0C81FE72-1203-4C2F-AAC4-35E29D54BC53}" destId="{50DDB789-B250-4281-BF2F-EFB61F3A8352}" srcOrd="0" destOrd="0" parTransId="{8FA139B8-3D1D-42D6-B083-0B921CAAE849}" sibTransId="{CFF1C7A3-4416-4EA7-880C-E28D37CD9BF3}"/>
    <dgm:cxn modelId="{7BE6531E-226F-428B-BDAE-B124472DDA0E}" type="presOf" srcId="{ED2C8663-E347-440D-8F5A-4ACA3B3C3F30}" destId="{E149CD64-B628-4D33-A3F2-1248FB5BB200}" srcOrd="0" destOrd="0" presId="urn:microsoft.com/office/officeart/2008/layout/LinedList"/>
    <dgm:cxn modelId="{5F75BB1F-AF24-4BF1-8F3C-9258C457A541}" type="presOf" srcId="{2F1CAD10-640E-47CE-A8A5-C3E1B6005B39}" destId="{280EFDD3-F3AD-4128-8A7B-D135C2E2867E}" srcOrd="0" destOrd="0" presId="urn:microsoft.com/office/officeart/2008/layout/LinedList"/>
    <dgm:cxn modelId="{85C25B21-AD51-42BC-8E8D-1E7C2B7EFCA8}" type="presOf" srcId="{6B165FF3-045D-4110-96F8-FBE6C019B090}" destId="{5E37D375-9E33-4C8B-829C-92FEDD469B9E}" srcOrd="0" destOrd="0" presId="urn:microsoft.com/office/officeart/2008/layout/LinedList"/>
    <dgm:cxn modelId="{38FEDC35-0FC4-4BA2-93F6-ADD3E40E7607}" type="presOf" srcId="{7DD9243C-D8A0-448F-824B-42E7975C88CC}" destId="{42E6FC40-5DB5-4A9D-B3A7-35C404F8FCCB}" srcOrd="0" destOrd="0" presId="urn:microsoft.com/office/officeart/2008/layout/LinedList"/>
    <dgm:cxn modelId="{74F5BE3A-45DF-4977-B555-4F9285774DD4}" srcId="{0C81FE72-1203-4C2F-AAC4-35E29D54BC53}" destId="{6B165FF3-045D-4110-96F8-FBE6C019B090}" srcOrd="3" destOrd="0" parTransId="{8F460517-DFAF-446B-8FCC-125D5F625E94}" sibTransId="{FDDC7423-E287-495B-A083-4EB7B4FA3DD0}"/>
    <dgm:cxn modelId="{4C09BD40-A729-4F7E-87B4-CF2E69F86679}" srcId="{0C81FE72-1203-4C2F-AAC4-35E29D54BC53}" destId="{7DD9243C-D8A0-448F-824B-42E7975C88CC}" srcOrd="5" destOrd="0" parTransId="{C48E2623-81CB-433E-99F2-0568F3FBFD06}" sibTransId="{2C4FBD8D-0D9E-44BC-B89A-50FAF3147299}"/>
    <dgm:cxn modelId="{F468B55F-74E2-4AA1-8AD7-B341304C48DA}" srcId="{0C81FE72-1203-4C2F-AAC4-35E29D54BC53}" destId="{CEBE843E-CABA-495A-B87C-1322AF09AAF9}" srcOrd="2" destOrd="0" parTransId="{F041FC1B-B33D-4194-BEC6-219D7C018744}" sibTransId="{5D00E7C6-7B41-4BCF-BE80-16C49620DBC4}"/>
    <dgm:cxn modelId="{154D1E64-5E68-4896-896A-05F15566855D}" srcId="{0C81FE72-1203-4C2F-AAC4-35E29D54BC53}" destId="{ED2C8663-E347-440D-8F5A-4ACA3B3C3F30}" srcOrd="4" destOrd="0" parTransId="{99C51A4F-8FF1-4D1D-81B4-6975852B4559}" sibTransId="{A42AD840-1448-460F-9CFC-B6A8B74BD244}"/>
    <dgm:cxn modelId="{D8607884-B5BA-4CEA-8CA6-D53E9458793E}" type="presOf" srcId="{50DDB789-B250-4281-BF2F-EFB61F3A8352}" destId="{AFDF55A7-B5DD-4C55-BDAF-05842ADDE014}" srcOrd="0" destOrd="0" presId="urn:microsoft.com/office/officeart/2008/layout/LinedList"/>
    <dgm:cxn modelId="{DBB115A7-25AC-4D98-BA3D-0776C2574540}" type="presOf" srcId="{0C81FE72-1203-4C2F-AAC4-35E29D54BC53}" destId="{671DBE0A-7457-43C8-9130-E438139AFAB4}" srcOrd="0" destOrd="0" presId="urn:microsoft.com/office/officeart/2008/layout/LinedList"/>
    <dgm:cxn modelId="{17EA28AC-7F32-434C-A79F-21EEC01663EA}" type="presOf" srcId="{CEBE843E-CABA-495A-B87C-1322AF09AAF9}" destId="{3589DFF0-3737-434A-8BA6-40A323852DA2}" srcOrd="0" destOrd="0" presId="urn:microsoft.com/office/officeart/2008/layout/LinedList"/>
    <dgm:cxn modelId="{11268BB3-AA15-48B5-B7D2-1E6C626AE1EE}" srcId="{0C81FE72-1203-4C2F-AAC4-35E29D54BC53}" destId="{50AEC4F5-D1E0-4F56-BA17-F317AA092549}" srcOrd="7" destOrd="0" parTransId="{476BB779-1355-4481-AB83-580AC3DF965E}" sibTransId="{FE4F6CBC-6A32-4E80-9187-E85CFEB96965}"/>
    <dgm:cxn modelId="{E8E35EB8-49B5-4F55-91B5-0EEE5FEC6741}" type="presOf" srcId="{50AEC4F5-D1E0-4F56-BA17-F317AA092549}" destId="{F8C23D45-C442-40FB-8C59-4CFD1155D48E}" srcOrd="0" destOrd="0" presId="urn:microsoft.com/office/officeart/2008/layout/LinedList"/>
    <dgm:cxn modelId="{28E3C4D2-02ED-4E0F-8C42-64C31AEC7CDF}" type="presOf" srcId="{94D3FE5A-105C-44AD-9270-B5EB4909F093}" destId="{6905547C-E8B2-4751-9328-B8B6287F3F8E}" srcOrd="0" destOrd="0" presId="urn:microsoft.com/office/officeart/2008/layout/LinedList"/>
    <dgm:cxn modelId="{8EC394DC-C776-47A1-BA1E-7DB4185065C1}" srcId="{0C81FE72-1203-4C2F-AAC4-35E29D54BC53}" destId="{2F1CAD10-640E-47CE-A8A5-C3E1B6005B39}" srcOrd="1" destOrd="0" parTransId="{570D4C42-C3CD-44C6-AE3C-67FC9C672492}" sibTransId="{B0AE03EB-6DCC-4C4B-95A5-1739A44EDF0D}"/>
    <dgm:cxn modelId="{947895F1-6EBD-4804-988C-BE55CDF667B2}" srcId="{0C81FE72-1203-4C2F-AAC4-35E29D54BC53}" destId="{94D3FE5A-105C-44AD-9270-B5EB4909F093}" srcOrd="6" destOrd="0" parTransId="{3779F5FC-ADC5-450A-98A3-8320749D2F14}" sibTransId="{DB5F05FA-7529-4176-AA8F-D09E324C8507}"/>
    <dgm:cxn modelId="{13D66395-2EBB-405F-AD61-89BD863671F8}" type="presParOf" srcId="{671DBE0A-7457-43C8-9130-E438139AFAB4}" destId="{27EA9364-825D-4735-BCE1-A03E9FE71DDE}" srcOrd="0" destOrd="0" presId="urn:microsoft.com/office/officeart/2008/layout/LinedList"/>
    <dgm:cxn modelId="{AA3638FE-4129-4D70-A74B-5D6C664BC63E}" type="presParOf" srcId="{671DBE0A-7457-43C8-9130-E438139AFAB4}" destId="{D9C0457A-47DC-41DB-9D36-C161C8C34898}" srcOrd="1" destOrd="0" presId="urn:microsoft.com/office/officeart/2008/layout/LinedList"/>
    <dgm:cxn modelId="{135D6723-48C5-497B-808D-595BE534B74D}" type="presParOf" srcId="{D9C0457A-47DC-41DB-9D36-C161C8C34898}" destId="{AFDF55A7-B5DD-4C55-BDAF-05842ADDE014}" srcOrd="0" destOrd="0" presId="urn:microsoft.com/office/officeart/2008/layout/LinedList"/>
    <dgm:cxn modelId="{97D9941A-9899-485D-BEAF-427E8C3B508D}" type="presParOf" srcId="{D9C0457A-47DC-41DB-9D36-C161C8C34898}" destId="{2A459EB3-7983-44C0-9FAB-16DB25D76006}" srcOrd="1" destOrd="0" presId="urn:microsoft.com/office/officeart/2008/layout/LinedList"/>
    <dgm:cxn modelId="{9E96EA3A-346F-463F-B8D5-13927D0F8E8C}" type="presParOf" srcId="{671DBE0A-7457-43C8-9130-E438139AFAB4}" destId="{0B5631B2-DC56-414C-8602-69E59F0D152E}" srcOrd="2" destOrd="0" presId="urn:microsoft.com/office/officeart/2008/layout/LinedList"/>
    <dgm:cxn modelId="{4D307B87-70AC-465B-8E6B-073161C211E7}" type="presParOf" srcId="{671DBE0A-7457-43C8-9130-E438139AFAB4}" destId="{FAAF76BD-E13F-4C7B-8B33-009F0EAE3C48}" srcOrd="3" destOrd="0" presId="urn:microsoft.com/office/officeart/2008/layout/LinedList"/>
    <dgm:cxn modelId="{0E6B780D-0A76-4B7E-89B4-EF1BB32985EA}" type="presParOf" srcId="{FAAF76BD-E13F-4C7B-8B33-009F0EAE3C48}" destId="{280EFDD3-F3AD-4128-8A7B-D135C2E2867E}" srcOrd="0" destOrd="0" presId="urn:microsoft.com/office/officeart/2008/layout/LinedList"/>
    <dgm:cxn modelId="{87CFAD0D-86EA-4A8D-85EE-31293504E69D}" type="presParOf" srcId="{FAAF76BD-E13F-4C7B-8B33-009F0EAE3C48}" destId="{0F6807CA-08C3-4B96-AB90-6FD8CDE56794}" srcOrd="1" destOrd="0" presId="urn:microsoft.com/office/officeart/2008/layout/LinedList"/>
    <dgm:cxn modelId="{B7C04F2B-E979-4FD6-AE07-028E243E610F}" type="presParOf" srcId="{671DBE0A-7457-43C8-9130-E438139AFAB4}" destId="{927B8483-3E49-431A-81E5-2EF871F5ABDB}" srcOrd="4" destOrd="0" presId="urn:microsoft.com/office/officeart/2008/layout/LinedList"/>
    <dgm:cxn modelId="{4EF6E1AB-43D3-43A9-A8C2-65F421C42A29}" type="presParOf" srcId="{671DBE0A-7457-43C8-9130-E438139AFAB4}" destId="{2E96C669-C474-4FFC-A145-0EFBA5387E2F}" srcOrd="5" destOrd="0" presId="urn:microsoft.com/office/officeart/2008/layout/LinedList"/>
    <dgm:cxn modelId="{9F3294DA-1C15-4798-A603-479D9186121B}" type="presParOf" srcId="{2E96C669-C474-4FFC-A145-0EFBA5387E2F}" destId="{3589DFF0-3737-434A-8BA6-40A323852DA2}" srcOrd="0" destOrd="0" presId="urn:microsoft.com/office/officeart/2008/layout/LinedList"/>
    <dgm:cxn modelId="{78A54338-1DE7-4E2C-9E9F-0E5DA4B88759}" type="presParOf" srcId="{2E96C669-C474-4FFC-A145-0EFBA5387E2F}" destId="{490857FF-FFD0-4FE0-A60F-BEADE9BF7462}" srcOrd="1" destOrd="0" presId="urn:microsoft.com/office/officeart/2008/layout/LinedList"/>
    <dgm:cxn modelId="{A5424573-07AB-4E1A-AEBC-06AC27D6F4F5}" type="presParOf" srcId="{671DBE0A-7457-43C8-9130-E438139AFAB4}" destId="{3D635BBD-E23A-4DDC-BF3A-63A996115AD1}" srcOrd="6" destOrd="0" presId="urn:microsoft.com/office/officeart/2008/layout/LinedList"/>
    <dgm:cxn modelId="{3F4CE101-2324-4223-B328-6E474D7F29C2}" type="presParOf" srcId="{671DBE0A-7457-43C8-9130-E438139AFAB4}" destId="{44F093E3-28A0-49E9-84EF-40C98BBA7055}" srcOrd="7" destOrd="0" presId="urn:microsoft.com/office/officeart/2008/layout/LinedList"/>
    <dgm:cxn modelId="{BAD24BDE-DA57-43F6-9138-6D0327978F56}" type="presParOf" srcId="{44F093E3-28A0-49E9-84EF-40C98BBA7055}" destId="{5E37D375-9E33-4C8B-829C-92FEDD469B9E}" srcOrd="0" destOrd="0" presId="urn:microsoft.com/office/officeart/2008/layout/LinedList"/>
    <dgm:cxn modelId="{5A0FF5B1-444C-4838-BC45-12EABA1B5BA9}" type="presParOf" srcId="{44F093E3-28A0-49E9-84EF-40C98BBA7055}" destId="{5F428BE8-4A18-42E3-99F0-8AC73AFFCB9E}" srcOrd="1" destOrd="0" presId="urn:microsoft.com/office/officeart/2008/layout/LinedList"/>
    <dgm:cxn modelId="{AC2B5BEA-3513-474C-8938-F789BBF93C65}" type="presParOf" srcId="{671DBE0A-7457-43C8-9130-E438139AFAB4}" destId="{C71863AD-BB63-45CE-9ADA-09420A17D775}" srcOrd="8" destOrd="0" presId="urn:microsoft.com/office/officeart/2008/layout/LinedList"/>
    <dgm:cxn modelId="{010ABA43-AAAC-482D-A8F4-CB0C23AB8142}" type="presParOf" srcId="{671DBE0A-7457-43C8-9130-E438139AFAB4}" destId="{300615B4-F469-464A-9CC0-8BFC73E43DC8}" srcOrd="9" destOrd="0" presId="urn:microsoft.com/office/officeart/2008/layout/LinedList"/>
    <dgm:cxn modelId="{DFCF8B28-269A-4F85-AED9-F7E8433C5508}" type="presParOf" srcId="{300615B4-F469-464A-9CC0-8BFC73E43DC8}" destId="{E149CD64-B628-4D33-A3F2-1248FB5BB200}" srcOrd="0" destOrd="0" presId="urn:microsoft.com/office/officeart/2008/layout/LinedList"/>
    <dgm:cxn modelId="{4C5E8CDD-4E70-4E23-9393-7B09B3261E5B}" type="presParOf" srcId="{300615B4-F469-464A-9CC0-8BFC73E43DC8}" destId="{17B0278B-AB0F-4C7C-945F-FEF6B9BB644E}" srcOrd="1" destOrd="0" presId="urn:microsoft.com/office/officeart/2008/layout/LinedList"/>
    <dgm:cxn modelId="{8229831F-C5FA-4B4C-8DC9-69DF08F6B3AC}" type="presParOf" srcId="{671DBE0A-7457-43C8-9130-E438139AFAB4}" destId="{46D6961C-9E89-4B9F-A23C-BF68A3AEE0B8}" srcOrd="10" destOrd="0" presId="urn:microsoft.com/office/officeart/2008/layout/LinedList"/>
    <dgm:cxn modelId="{71FD8178-9A83-4DC4-BB6F-E3CBE7D06B08}" type="presParOf" srcId="{671DBE0A-7457-43C8-9130-E438139AFAB4}" destId="{1C7E6C29-300B-4117-80CA-2544C9CAA30B}" srcOrd="11" destOrd="0" presId="urn:microsoft.com/office/officeart/2008/layout/LinedList"/>
    <dgm:cxn modelId="{A64DD3D0-9DF1-4783-9DA7-00B35FE52F34}" type="presParOf" srcId="{1C7E6C29-300B-4117-80CA-2544C9CAA30B}" destId="{42E6FC40-5DB5-4A9D-B3A7-35C404F8FCCB}" srcOrd="0" destOrd="0" presId="urn:microsoft.com/office/officeart/2008/layout/LinedList"/>
    <dgm:cxn modelId="{66DB0C06-F65A-4DD4-AF4F-D547086695C8}" type="presParOf" srcId="{1C7E6C29-300B-4117-80CA-2544C9CAA30B}" destId="{6C57F6CB-FFC1-40E7-B763-3146092BD4AC}" srcOrd="1" destOrd="0" presId="urn:microsoft.com/office/officeart/2008/layout/LinedList"/>
    <dgm:cxn modelId="{AF7F22C6-2DC9-4B64-9C17-77BA31E82B4D}" type="presParOf" srcId="{671DBE0A-7457-43C8-9130-E438139AFAB4}" destId="{D6F8AB50-1B0C-4683-BCB6-BE835D8707A8}" srcOrd="12" destOrd="0" presId="urn:microsoft.com/office/officeart/2008/layout/LinedList"/>
    <dgm:cxn modelId="{274BBB4A-D89D-4CB5-9EE4-0B55758448E0}" type="presParOf" srcId="{671DBE0A-7457-43C8-9130-E438139AFAB4}" destId="{BA00C3B5-5E40-4F4E-8BAA-DAC7317498E9}" srcOrd="13" destOrd="0" presId="urn:microsoft.com/office/officeart/2008/layout/LinedList"/>
    <dgm:cxn modelId="{2DA31864-29B8-427E-BCD3-E7DF8B017E06}" type="presParOf" srcId="{BA00C3B5-5E40-4F4E-8BAA-DAC7317498E9}" destId="{6905547C-E8B2-4751-9328-B8B6287F3F8E}" srcOrd="0" destOrd="0" presId="urn:microsoft.com/office/officeart/2008/layout/LinedList"/>
    <dgm:cxn modelId="{C8423B54-9664-4293-BF41-46D530FA0821}" type="presParOf" srcId="{BA00C3B5-5E40-4F4E-8BAA-DAC7317498E9}" destId="{C80E2E80-F559-47B5-8BB2-9A4B06BC7111}" srcOrd="1" destOrd="0" presId="urn:microsoft.com/office/officeart/2008/layout/LinedList"/>
    <dgm:cxn modelId="{135F21FF-4F23-476D-BECF-DF29684A1F60}" type="presParOf" srcId="{671DBE0A-7457-43C8-9130-E438139AFAB4}" destId="{410356EE-B69C-4FEC-89DC-BAC86D16019F}" srcOrd="14" destOrd="0" presId="urn:microsoft.com/office/officeart/2008/layout/LinedList"/>
    <dgm:cxn modelId="{D7730990-B247-40C4-8D1C-18E8E2BAF5B4}" type="presParOf" srcId="{671DBE0A-7457-43C8-9130-E438139AFAB4}" destId="{CE61F1C8-9A7D-4EEF-BC8C-01A837917BCD}" srcOrd="15" destOrd="0" presId="urn:microsoft.com/office/officeart/2008/layout/LinedList"/>
    <dgm:cxn modelId="{3A6AB0ED-7696-4252-9FC0-4C6EA1B59911}" type="presParOf" srcId="{CE61F1C8-9A7D-4EEF-BC8C-01A837917BCD}" destId="{F8C23D45-C442-40FB-8C59-4CFD1155D48E}" srcOrd="0" destOrd="0" presId="urn:microsoft.com/office/officeart/2008/layout/LinedList"/>
    <dgm:cxn modelId="{4F64F92A-D356-4A32-8849-028D3831A9DF}" type="presParOf" srcId="{CE61F1C8-9A7D-4EEF-BC8C-01A837917BCD}" destId="{999BB42E-ACA9-4350-B0F1-67846F4B57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28DD41-129A-44A0-BEDA-A361A7EB256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744C54-6FC4-4C14-95FD-459396FEC880}">
      <dgm:prSet/>
      <dgm:spPr/>
      <dgm:t>
        <a:bodyPr/>
        <a:lstStyle/>
        <a:p>
          <a:r>
            <a:rPr lang="en-US"/>
            <a:t>Prolonged PT and PTT</a:t>
          </a:r>
        </a:p>
      </dgm:t>
    </dgm:pt>
    <dgm:pt modelId="{BAAD5C46-30AB-4D50-8C20-CF2E0D5BADBA}" type="parTrans" cxnId="{32DB3E76-A6F8-48E2-A95C-1D02FF2018EB}">
      <dgm:prSet/>
      <dgm:spPr/>
      <dgm:t>
        <a:bodyPr/>
        <a:lstStyle/>
        <a:p>
          <a:endParaRPr lang="en-US"/>
        </a:p>
      </dgm:t>
    </dgm:pt>
    <dgm:pt modelId="{529397BF-55D2-46E6-96DE-B5E0DE17C6F3}" type="sibTrans" cxnId="{32DB3E76-A6F8-48E2-A95C-1D02FF2018EB}">
      <dgm:prSet/>
      <dgm:spPr/>
      <dgm:t>
        <a:bodyPr/>
        <a:lstStyle/>
        <a:p>
          <a:endParaRPr lang="en-US"/>
        </a:p>
      </dgm:t>
    </dgm:pt>
    <dgm:pt modelId="{98013882-EC63-4143-9C08-A6C054CE7827}">
      <dgm:prSet/>
      <dgm:spPr/>
      <dgm:t>
        <a:bodyPr/>
        <a:lstStyle/>
        <a:p>
          <a:r>
            <a:rPr lang="en-US"/>
            <a:t>Thrombocytopenia</a:t>
          </a:r>
        </a:p>
      </dgm:t>
    </dgm:pt>
    <dgm:pt modelId="{C7DEAE5F-01FA-4B37-80CD-1A039FEAD690}" type="parTrans" cxnId="{7539FE3C-15D3-4A9A-ABF5-3025F1EA13AC}">
      <dgm:prSet/>
      <dgm:spPr/>
      <dgm:t>
        <a:bodyPr/>
        <a:lstStyle/>
        <a:p>
          <a:endParaRPr lang="en-US"/>
        </a:p>
      </dgm:t>
    </dgm:pt>
    <dgm:pt modelId="{FDE8E5ED-7471-473B-9A9A-084AB687EB54}" type="sibTrans" cxnId="{7539FE3C-15D3-4A9A-ABF5-3025F1EA13AC}">
      <dgm:prSet/>
      <dgm:spPr/>
      <dgm:t>
        <a:bodyPr/>
        <a:lstStyle/>
        <a:p>
          <a:endParaRPr lang="en-US"/>
        </a:p>
      </dgm:t>
    </dgm:pt>
    <dgm:pt modelId="{1CB2593D-35D2-4F24-95D6-1928E9A86D21}">
      <dgm:prSet/>
      <dgm:spPr/>
      <dgm:t>
        <a:bodyPr/>
        <a:lstStyle/>
        <a:p>
          <a:r>
            <a:rPr lang="en-US"/>
            <a:t>Decreased fibrinogen</a:t>
          </a:r>
        </a:p>
      </dgm:t>
    </dgm:pt>
    <dgm:pt modelId="{F52D3107-7EC2-40EB-9CBE-280AD1E037C9}" type="parTrans" cxnId="{DDBA5CC3-FBC9-4E1E-A897-6E50490D01FC}">
      <dgm:prSet/>
      <dgm:spPr/>
      <dgm:t>
        <a:bodyPr/>
        <a:lstStyle/>
        <a:p>
          <a:endParaRPr lang="en-US"/>
        </a:p>
      </dgm:t>
    </dgm:pt>
    <dgm:pt modelId="{3CF876F5-5171-4208-8E93-138A93EDF2BE}" type="sibTrans" cxnId="{DDBA5CC3-FBC9-4E1E-A897-6E50490D01FC}">
      <dgm:prSet/>
      <dgm:spPr/>
      <dgm:t>
        <a:bodyPr/>
        <a:lstStyle/>
        <a:p>
          <a:endParaRPr lang="en-US"/>
        </a:p>
      </dgm:t>
    </dgm:pt>
    <dgm:pt modelId="{38790975-5DC3-4369-84C4-4CC256623CB7}">
      <dgm:prSet/>
      <dgm:spPr/>
      <dgm:t>
        <a:bodyPr/>
        <a:lstStyle/>
        <a:p>
          <a:r>
            <a:rPr lang="en-US"/>
            <a:t>Increased D-dimer</a:t>
          </a:r>
        </a:p>
      </dgm:t>
    </dgm:pt>
    <dgm:pt modelId="{897CEBDB-B4C4-4D32-A4BD-5311062159A6}" type="parTrans" cxnId="{5E7CAA88-263D-4606-A3E8-ED427B26B7CC}">
      <dgm:prSet/>
      <dgm:spPr/>
      <dgm:t>
        <a:bodyPr/>
        <a:lstStyle/>
        <a:p>
          <a:endParaRPr lang="en-US"/>
        </a:p>
      </dgm:t>
    </dgm:pt>
    <dgm:pt modelId="{C637692D-98EC-4F09-88DF-B67E807A2E61}" type="sibTrans" cxnId="{5E7CAA88-263D-4606-A3E8-ED427B26B7CC}">
      <dgm:prSet/>
      <dgm:spPr/>
      <dgm:t>
        <a:bodyPr/>
        <a:lstStyle/>
        <a:p>
          <a:endParaRPr lang="en-US"/>
        </a:p>
      </dgm:t>
    </dgm:pt>
    <dgm:pt modelId="{A2E78BDA-0BB1-4BC2-BE2E-021E24408F6A}">
      <dgm:prSet/>
      <dgm:spPr/>
      <dgm:t>
        <a:bodyPr/>
        <a:lstStyle/>
        <a:p>
          <a:r>
            <a:rPr lang="en-US"/>
            <a:t>Decreased coagulation factors</a:t>
          </a:r>
        </a:p>
      </dgm:t>
    </dgm:pt>
    <dgm:pt modelId="{6B89B6B1-506B-4A2E-BFDF-44F6E2DD0D3C}" type="parTrans" cxnId="{3B929B1F-EC38-4D12-B170-0E5EB9D5B762}">
      <dgm:prSet/>
      <dgm:spPr/>
      <dgm:t>
        <a:bodyPr/>
        <a:lstStyle/>
        <a:p>
          <a:endParaRPr lang="en-US"/>
        </a:p>
      </dgm:t>
    </dgm:pt>
    <dgm:pt modelId="{48117C1E-02F7-48D2-8F12-C8F7A11F02C7}" type="sibTrans" cxnId="{3B929B1F-EC38-4D12-B170-0E5EB9D5B762}">
      <dgm:prSet/>
      <dgm:spPr/>
      <dgm:t>
        <a:bodyPr/>
        <a:lstStyle/>
        <a:p>
          <a:endParaRPr lang="en-US"/>
        </a:p>
      </dgm:t>
    </dgm:pt>
    <dgm:pt modelId="{9101CBFB-F749-4F4B-8393-916B22E90A9F}">
      <dgm:prSet/>
      <dgm:spPr/>
      <dgm:t>
        <a:bodyPr/>
        <a:lstStyle/>
        <a:p>
          <a:r>
            <a:rPr lang="en-US"/>
            <a:t>Increased fibrin degradation products</a:t>
          </a:r>
        </a:p>
      </dgm:t>
    </dgm:pt>
    <dgm:pt modelId="{9186F895-EEF0-407D-B8D7-676CC983E92D}" type="parTrans" cxnId="{E7455164-6B0F-4B80-A997-FED1FDACCFEB}">
      <dgm:prSet/>
      <dgm:spPr/>
      <dgm:t>
        <a:bodyPr/>
        <a:lstStyle/>
        <a:p>
          <a:endParaRPr lang="en-US"/>
        </a:p>
      </dgm:t>
    </dgm:pt>
    <dgm:pt modelId="{3209372A-3454-42EF-BD8D-01CB28D7DB6C}" type="sibTrans" cxnId="{E7455164-6B0F-4B80-A997-FED1FDACCFEB}">
      <dgm:prSet/>
      <dgm:spPr/>
      <dgm:t>
        <a:bodyPr/>
        <a:lstStyle/>
        <a:p>
          <a:endParaRPr lang="en-US"/>
        </a:p>
      </dgm:t>
    </dgm:pt>
    <dgm:pt modelId="{8AA6148C-2357-438A-A38C-40E66378F696}">
      <dgm:prSet/>
      <dgm:spPr/>
      <dgm:t>
        <a:bodyPr/>
        <a:lstStyle/>
        <a:p>
          <a:r>
            <a:rPr lang="en-US"/>
            <a:t>Treatment: treat underlying cause; blood product products, heparin, clotting factors!</a:t>
          </a:r>
        </a:p>
      </dgm:t>
    </dgm:pt>
    <dgm:pt modelId="{623B7DDB-4DBB-4E07-A5ED-1A9432326C0C}" type="parTrans" cxnId="{D13DDE11-7B4B-4C3F-A4FA-6DE21A28A3BF}">
      <dgm:prSet/>
      <dgm:spPr/>
      <dgm:t>
        <a:bodyPr/>
        <a:lstStyle/>
        <a:p>
          <a:endParaRPr lang="en-US"/>
        </a:p>
      </dgm:t>
    </dgm:pt>
    <dgm:pt modelId="{F83311A9-A076-41AA-BDB2-1BB6ECB1E7B8}" type="sibTrans" cxnId="{D13DDE11-7B4B-4C3F-A4FA-6DE21A28A3BF}">
      <dgm:prSet/>
      <dgm:spPr/>
      <dgm:t>
        <a:bodyPr/>
        <a:lstStyle/>
        <a:p>
          <a:endParaRPr lang="en-US"/>
        </a:p>
      </dgm:t>
    </dgm:pt>
    <dgm:pt modelId="{C46134E3-A007-490A-B8E4-357EDC020E64}" type="pres">
      <dgm:prSet presAssocID="{3428DD41-129A-44A0-BEDA-A361A7EB256F}" presName="linear" presStyleCnt="0">
        <dgm:presLayoutVars>
          <dgm:animLvl val="lvl"/>
          <dgm:resizeHandles val="exact"/>
        </dgm:presLayoutVars>
      </dgm:prSet>
      <dgm:spPr/>
    </dgm:pt>
    <dgm:pt modelId="{546CEDB4-637F-4627-AF15-7139011E7326}" type="pres">
      <dgm:prSet presAssocID="{B8744C54-6FC4-4C14-95FD-459396FEC880}" presName="parentText" presStyleLbl="node1" presStyleIdx="0" presStyleCnt="7">
        <dgm:presLayoutVars>
          <dgm:chMax val="0"/>
          <dgm:bulletEnabled val="1"/>
        </dgm:presLayoutVars>
      </dgm:prSet>
      <dgm:spPr/>
    </dgm:pt>
    <dgm:pt modelId="{B94B4CA6-B005-4121-8153-FB48C33F705B}" type="pres">
      <dgm:prSet presAssocID="{529397BF-55D2-46E6-96DE-B5E0DE17C6F3}" presName="spacer" presStyleCnt="0"/>
      <dgm:spPr/>
    </dgm:pt>
    <dgm:pt modelId="{5DCFEA04-8067-4ED7-9932-EDF86CB1EC86}" type="pres">
      <dgm:prSet presAssocID="{98013882-EC63-4143-9C08-A6C054CE7827}" presName="parentText" presStyleLbl="node1" presStyleIdx="1" presStyleCnt="7">
        <dgm:presLayoutVars>
          <dgm:chMax val="0"/>
          <dgm:bulletEnabled val="1"/>
        </dgm:presLayoutVars>
      </dgm:prSet>
      <dgm:spPr/>
    </dgm:pt>
    <dgm:pt modelId="{87C6CCEA-ACBE-43AC-8E52-4FF9A4B290FA}" type="pres">
      <dgm:prSet presAssocID="{FDE8E5ED-7471-473B-9A9A-084AB687EB54}" presName="spacer" presStyleCnt="0"/>
      <dgm:spPr/>
    </dgm:pt>
    <dgm:pt modelId="{5D229BB3-0E64-4D58-9F03-54596FFBC4AB}" type="pres">
      <dgm:prSet presAssocID="{1CB2593D-35D2-4F24-95D6-1928E9A86D21}" presName="parentText" presStyleLbl="node1" presStyleIdx="2" presStyleCnt="7">
        <dgm:presLayoutVars>
          <dgm:chMax val="0"/>
          <dgm:bulletEnabled val="1"/>
        </dgm:presLayoutVars>
      </dgm:prSet>
      <dgm:spPr/>
    </dgm:pt>
    <dgm:pt modelId="{5D502F8F-2CE0-4FB6-BB14-3E7B9543B354}" type="pres">
      <dgm:prSet presAssocID="{3CF876F5-5171-4208-8E93-138A93EDF2BE}" presName="spacer" presStyleCnt="0"/>
      <dgm:spPr/>
    </dgm:pt>
    <dgm:pt modelId="{816B7D50-0B1B-44C6-8FF5-D9FC20C2F084}" type="pres">
      <dgm:prSet presAssocID="{38790975-5DC3-4369-84C4-4CC256623CB7}" presName="parentText" presStyleLbl="node1" presStyleIdx="3" presStyleCnt="7">
        <dgm:presLayoutVars>
          <dgm:chMax val="0"/>
          <dgm:bulletEnabled val="1"/>
        </dgm:presLayoutVars>
      </dgm:prSet>
      <dgm:spPr/>
    </dgm:pt>
    <dgm:pt modelId="{D241D0F9-F1B1-41EA-9243-2A205F4B0430}" type="pres">
      <dgm:prSet presAssocID="{C637692D-98EC-4F09-88DF-B67E807A2E61}" presName="spacer" presStyleCnt="0"/>
      <dgm:spPr/>
    </dgm:pt>
    <dgm:pt modelId="{98E25C6E-61D7-4499-B09D-3E3D4A5353D8}" type="pres">
      <dgm:prSet presAssocID="{A2E78BDA-0BB1-4BC2-BE2E-021E24408F6A}" presName="parentText" presStyleLbl="node1" presStyleIdx="4" presStyleCnt="7">
        <dgm:presLayoutVars>
          <dgm:chMax val="0"/>
          <dgm:bulletEnabled val="1"/>
        </dgm:presLayoutVars>
      </dgm:prSet>
      <dgm:spPr/>
    </dgm:pt>
    <dgm:pt modelId="{BDFBA063-A877-4CFB-82E4-54198A74DF56}" type="pres">
      <dgm:prSet presAssocID="{48117C1E-02F7-48D2-8F12-C8F7A11F02C7}" presName="spacer" presStyleCnt="0"/>
      <dgm:spPr/>
    </dgm:pt>
    <dgm:pt modelId="{BD148880-E7CB-4AA2-A6C1-E6B8CBFEBC0B}" type="pres">
      <dgm:prSet presAssocID="{9101CBFB-F749-4F4B-8393-916B22E90A9F}" presName="parentText" presStyleLbl="node1" presStyleIdx="5" presStyleCnt="7">
        <dgm:presLayoutVars>
          <dgm:chMax val="0"/>
          <dgm:bulletEnabled val="1"/>
        </dgm:presLayoutVars>
      </dgm:prSet>
      <dgm:spPr/>
    </dgm:pt>
    <dgm:pt modelId="{13B87502-70DA-4427-8DE1-676E2EDE72D1}" type="pres">
      <dgm:prSet presAssocID="{3209372A-3454-42EF-BD8D-01CB28D7DB6C}" presName="spacer" presStyleCnt="0"/>
      <dgm:spPr/>
    </dgm:pt>
    <dgm:pt modelId="{3DE826DD-6B8F-4C4C-B4DD-886ED02BF082}" type="pres">
      <dgm:prSet presAssocID="{8AA6148C-2357-438A-A38C-40E66378F696}" presName="parentText" presStyleLbl="node1" presStyleIdx="6" presStyleCnt="7">
        <dgm:presLayoutVars>
          <dgm:chMax val="0"/>
          <dgm:bulletEnabled val="1"/>
        </dgm:presLayoutVars>
      </dgm:prSet>
      <dgm:spPr/>
    </dgm:pt>
  </dgm:ptLst>
  <dgm:cxnLst>
    <dgm:cxn modelId="{57DE0D0B-D0F3-4A47-B79E-BCA8BE4CBBC6}" type="presOf" srcId="{38790975-5DC3-4369-84C4-4CC256623CB7}" destId="{816B7D50-0B1B-44C6-8FF5-D9FC20C2F084}" srcOrd="0" destOrd="0" presId="urn:microsoft.com/office/officeart/2005/8/layout/vList2"/>
    <dgm:cxn modelId="{D13DDE11-7B4B-4C3F-A4FA-6DE21A28A3BF}" srcId="{3428DD41-129A-44A0-BEDA-A361A7EB256F}" destId="{8AA6148C-2357-438A-A38C-40E66378F696}" srcOrd="6" destOrd="0" parTransId="{623B7DDB-4DBB-4E07-A5ED-1A9432326C0C}" sibTransId="{F83311A9-A076-41AA-BDB2-1BB6ECB1E7B8}"/>
    <dgm:cxn modelId="{3B929B1F-EC38-4D12-B170-0E5EB9D5B762}" srcId="{3428DD41-129A-44A0-BEDA-A361A7EB256F}" destId="{A2E78BDA-0BB1-4BC2-BE2E-021E24408F6A}" srcOrd="4" destOrd="0" parTransId="{6B89B6B1-506B-4A2E-BFDF-44F6E2DD0D3C}" sibTransId="{48117C1E-02F7-48D2-8F12-C8F7A11F02C7}"/>
    <dgm:cxn modelId="{7539FE3C-15D3-4A9A-ABF5-3025F1EA13AC}" srcId="{3428DD41-129A-44A0-BEDA-A361A7EB256F}" destId="{98013882-EC63-4143-9C08-A6C054CE7827}" srcOrd="1" destOrd="0" parTransId="{C7DEAE5F-01FA-4B37-80CD-1A039FEAD690}" sibTransId="{FDE8E5ED-7471-473B-9A9A-084AB687EB54}"/>
    <dgm:cxn modelId="{E7455164-6B0F-4B80-A997-FED1FDACCFEB}" srcId="{3428DD41-129A-44A0-BEDA-A361A7EB256F}" destId="{9101CBFB-F749-4F4B-8393-916B22E90A9F}" srcOrd="5" destOrd="0" parTransId="{9186F895-EEF0-407D-B8D7-676CC983E92D}" sibTransId="{3209372A-3454-42EF-BD8D-01CB28D7DB6C}"/>
    <dgm:cxn modelId="{5D77246C-2C3D-450A-AE6F-B041B0152242}" type="presOf" srcId="{B8744C54-6FC4-4C14-95FD-459396FEC880}" destId="{546CEDB4-637F-4627-AF15-7139011E7326}" srcOrd="0" destOrd="0" presId="urn:microsoft.com/office/officeart/2005/8/layout/vList2"/>
    <dgm:cxn modelId="{096ABC6D-3500-4127-A4B6-7508EE715274}" type="presOf" srcId="{A2E78BDA-0BB1-4BC2-BE2E-021E24408F6A}" destId="{98E25C6E-61D7-4499-B09D-3E3D4A5353D8}" srcOrd="0" destOrd="0" presId="urn:microsoft.com/office/officeart/2005/8/layout/vList2"/>
    <dgm:cxn modelId="{32DB3E76-A6F8-48E2-A95C-1D02FF2018EB}" srcId="{3428DD41-129A-44A0-BEDA-A361A7EB256F}" destId="{B8744C54-6FC4-4C14-95FD-459396FEC880}" srcOrd="0" destOrd="0" parTransId="{BAAD5C46-30AB-4D50-8C20-CF2E0D5BADBA}" sibTransId="{529397BF-55D2-46E6-96DE-B5E0DE17C6F3}"/>
    <dgm:cxn modelId="{9FBA8E83-7222-478B-9329-0B7C390B05EB}" type="presOf" srcId="{9101CBFB-F749-4F4B-8393-916B22E90A9F}" destId="{BD148880-E7CB-4AA2-A6C1-E6B8CBFEBC0B}" srcOrd="0" destOrd="0" presId="urn:microsoft.com/office/officeart/2005/8/layout/vList2"/>
    <dgm:cxn modelId="{5E7CAA88-263D-4606-A3E8-ED427B26B7CC}" srcId="{3428DD41-129A-44A0-BEDA-A361A7EB256F}" destId="{38790975-5DC3-4369-84C4-4CC256623CB7}" srcOrd="3" destOrd="0" parTransId="{897CEBDB-B4C4-4D32-A4BD-5311062159A6}" sibTransId="{C637692D-98EC-4F09-88DF-B67E807A2E61}"/>
    <dgm:cxn modelId="{CDE36FA6-AA2B-492F-9AE6-54242E54FEC9}" type="presOf" srcId="{98013882-EC63-4143-9C08-A6C054CE7827}" destId="{5DCFEA04-8067-4ED7-9932-EDF86CB1EC86}" srcOrd="0" destOrd="0" presId="urn:microsoft.com/office/officeart/2005/8/layout/vList2"/>
    <dgm:cxn modelId="{503B77BE-639F-4090-A2FD-32C067EBB9DB}" type="presOf" srcId="{1CB2593D-35D2-4F24-95D6-1928E9A86D21}" destId="{5D229BB3-0E64-4D58-9F03-54596FFBC4AB}" srcOrd="0" destOrd="0" presId="urn:microsoft.com/office/officeart/2005/8/layout/vList2"/>
    <dgm:cxn modelId="{A5A45BC1-D210-43CC-8972-10D14BB4C736}" type="presOf" srcId="{3428DD41-129A-44A0-BEDA-A361A7EB256F}" destId="{C46134E3-A007-490A-B8E4-357EDC020E64}" srcOrd="0" destOrd="0" presId="urn:microsoft.com/office/officeart/2005/8/layout/vList2"/>
    <dgm:cxn modelId="{DDBA5CC3-FBC9-4E1E-A897-6E50490D01FC}" srcId="{3428DD41-129A-44A0-BEDA-A361A7EB256F}" destId="{1CB2593D-35D2-4F24-95D6-1928E9A86D21}" srcOrd="2" destOrd="0" parTransId="{F52D3107-7EC2-40EB-9CBE-280AD1E037C9}" sibTransId="{3CF876F5-5171-4208-8E93-138A93EDF2BE}"/>
    <dgm:cxn modelId="{336E72D5-C48D-47E7-A67E-F1D0361A9293}" type="presOf" srcId="{8AA6148C-2357-438A-A38C-40E66378F696}" destId="{3DE826DD-6B8F-4C4C-B4DD-886ED02BF082}" srcOrd="0" destOrd="0" presId="urn:microsoft.com/office/officeart/2005/8/layout/vList2"/>
    <dgm:cxn modelId="{5530B2C6-4539-4B02-92EC-E49D87A26801}" type="presParOf" srcId="{C46134E3-A007-490A-B8E4-357EDC020E64}" destId="{546CEDB4-637F-4627-AF15-7139011E7326}" srcOrd="0" destOrd="0" presId="urn:microsoft.com/office/officeart/2005/8/layout/vList2"/>
    <dgm:cxn modelId="{4D64B7A0-09F4-4077-8A7E-89D2867AF8B0}" type="presParOf" srcId="{C46134E3-A007-490A-B8E4-357EDC020E64}" destId="{B94B4CA6-B005-4121-8153-FB48C33F705B}" srcOrd="1" destOrd="0" presId="urn:microsoft.com/office/officeart/2005/8/layout/vList2"/>
    <dgm:cxn modelId="{55EEC511-C938-479E-9033-8ED833DD54B0}" type="presParOf" srcId="{C46134E3-A007-490A-B8E4-357EDC020E64}" destId="{5DCFEA04-8067-4ED7-9932-EDF86CB1EC86}" srcOrd="2" destOrd="0" presId="urn:microsoft.com/office/officeart/2005/8/layout/vList2"/>
    <dgm:cxn modelId="{7323D707-4D8C-4E2B-B719-FFB247645A4D}" type="presParOf" srcId="{C46134E3-A007-490A-B8E4-357EDC020E64}" destId="{87C6CCEA-ACBE-43AC-8E52-4FF9A4B290FA}" srcOrd="3" destOrd="0" presId="urn:microsoft.com/office/officeart/2005/8/layout/vList2"/>
    <dgm:cxn modelId="{4AC28483-58D3-4484-A1DE-BBE8ED83FEFA}" type="presParOf" srcId="{C46134E3-A007-490A-B8E4-357EDC020E64}" destId="{5D229BB3-0E64-4D58-9F03-54596FFBC4AB}" srcOrd="4" destOrd="0" presId="urn:microsoft.com/office/officeart/2005/8/layout/vList2"/>
    <dgm:cxn modelId="{7279541B-5BF1-4816-8EBF-75758D7AD57F}" type="presParOf" srcId="{C46134E3-A007-490A-B8E4-357EDC020E64}" destId="{5D502F8F-2CE0-4FB6-BB14-3E7B9543B354}" srcOrd="5" destOrd="0" presId="urn:microsoft.com/office/officeart/2005/8/layout/vList2"/>
    <dgm:cxn modelId="{79A2D7EC-EA3E-405B-8119-F4C39F0F887C}" type="presParOf" srcId="{C46134E3-A007-490A-B8E4-357EDC020E64}" destId="{816B7D50-0B1B-44C6-8FF5-D9FC20C2F084}" srcOrd="6" destOrd="0" presId="urn:microsoft.com/office/officeart/2005/8/layout/vList2"/>
    <dgm:cxn modelId="{7A84FE6F-5745-4DDE-B076-B504AD76173A}" type="presParOf" srcId="{C46134E3-A007-490A-B8E4-357EDC020E64}" destId="{D241D0F9-F1B1-41EA-9243-2A205F4B0430}" srcOrd="7" destOrd="0" presId="urn:microsoft.com/office/officeart/2005/8/layout/vList2"/>
    <dgm:cxn modelId="{AC993B03-56F3-4BC3-B3A8-33004F394C1B}" type="presParOf" srcId="{C46134E3-A007-490A-B8E4-357EDC020E64}" destId="{98E25C6E-61D7-4499-B09D-3E3D4A5353D8}" srcOrd="8" destOrd="0" presId="urn:microsoft.com/office/officeart/2005/8/layout/vList2"/>
    <dgm:cxn modelId="{FB5F9923-6E3E-4720-B7E4-0B75EF5F7D97}" type="presParOf" srcId="{C46134E3-A007-490A-B8E4-357EDC020E64}" destId="{BDFBA063-A877-4CFB-82E4-54198A74DF56}" srcOrd="9" destOrd="0" presId="urn:microsoft.com/office/officeart/2005/8/layout/vList2"/>
    <dgm:cxn modelId="{502FC009-AF84-4F65-932B-B3F1030FCCBC}" type="presParOf" srcId="{C46134E3-A007-490A-B8E4-357EDC020E64}" destId="{BD148880-E7CB-4AA2-A6C1-E6B8CBFEBC0B}" srcOrd="10" destOrd="0" presId="urn:microsoft.com/office/officeart/2005/8/layout/vList2"/>
    <dgm:cxn modelId="{9D706689-99D3-4969-B04C-ACB7D72ADA47}" type="presParOf" srcId="{C46134E3-A007-490A-B8E4-357EDC020E64}" destId="{13B87502-70DA-4427-8DE1-676E2EDE72D1}" srcOrd="11" destOrd="0" presId="urn:microsoft.com/office/officeart/2005/8/layout/vList2"/>
    <dgm:cxn modelId="{DF166F6C-5C79-413F-9CC3-5DBB01174130}" type="presParOf" srcId="{C46134E3-A007-490A-B8E4-357EDC020E64}" destId="{3DE826DD-6B8F-4C4C-B4DD-886ED02BF08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B9F98-13A2-45B7-9BD9-B70CF34CC4B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F8E3220-1528-4226-BC99-56CF820E4B96}">
      <dgm:prSet/>
      <dgm:spPr/>
      <dgm:t>
        <a:bodyPr/>
        <a:lstStyle/>
        <a:p>
          <a:r>
            <a:rPr lang="en-US"/>
            <a:t>Isolated thrombocytopenia</a:t>
          </a:r>
        </a:p>
      </dgm:t>
    </dgm:pt>
    <dgm:pt modelId="{3D5F3CBC-24EF-4539-AC25-7C7C7F4E83E5}" type="parTrans" cxnId="{A2BA6AFE-4124-46C0-9CCD-AB4B931CC284}">
      <dgm:prSet/>
      <dgm:spPr/>
      <dgm:t>
        <a:bodyPr/>
        <a:lstStyle/>
        <a:p>
          <a:endParaRPr lang="en-US"/>
        </a:p>
      </dgm:t>
    </dgm:pt>
    <dgm:pt modelId="{883F4D1E-ABE7-4381-B678-7E55639663A4}" type="sibTrans" cxnId="{A2BA6AFE-4124-46C0-9CCD-AB4B931CC284}">
      <dgm:prSet/>
      <dgm:spPr/>
      <dgm:t>
        <a:bodyPr/>
        <a:lstStyle/>
        <a:p>
          <a:endParaRPr lang="en-US"/>
        </a:p>
      </dgm:t>
    </dgm:pt>
    <dgm:pt modelId="{01E88A1D-21BD-4A69-B90C-D254F4602FC1}">
      <dgm:prSet/>
      <dgm:spPr/>
      <dgm:t>
        <a:bodyPr/>
        <a:lstStyle/>
        <a:p>
          <a:r>
            <a:rPr lang="en-US"/>
            <a:t>Antibodies to own platelets-&gt; platelet destruction</a:t>
          </a:r>
        </a:p>
      </dgm:t>
    </dgm:pt>
    <dgm:pt modelId="{C167BD1A-1EFB-4F17-BB5D-B1F583653C39}" type="parTrans" cxnId="{EC15F681-8D34-435D-B4B4-416F2D7C3C88}">
      <dgm:prSet/>
      <dgm:spPr/>
      <dgm:t>
        <a:bodyPr/>
        <a:lstStyle/>
        <a:p>
          <a:endParaRPr lang="en-US"/>
        </a:p>
      </dgm:t>
    </dgm:pt>
    <dgm:pt modelId="{691A9A33-25FD-4AC5-A376-DFD469098376}" type="sibTrans" cxnId="{EC15F681-8D34-435D-B4B4-416F2D7C3C88}">
      <dgm:prSet/>
      <dgm:spPr/>
      <dgm:t>
        <a:bodyPr/>
        <a:lstStyle/>
        <a:p>
          <a:endParaRPr lang="en-US"/>
        </a:p>
      </dgm:t>
    </dgm:pt>
    <dgm:pt modelId="{5E396127-77E5-42BF-8CCE-FEE0A303099A}">
      <dgm:prSet/>
      <dgm:spPr/>
      <dgm:t>
        <a:bodyPr/>
        <a:lstStyle/>
        <a:p>
          <a:r>
            <a:rPr lang="en-US"/>
            <a:t>Usually precipitated by viral illness</a:t>
          </a:r>
        </a:p>
      </dgm:t>
    </dgm:pt>
    <dgm:pt modelId="{244EF699-8C9E-46FE-B69F-1269EFAB9244}" type="parTrans" cxnId="{75B2C030-5A47-43F1-A56F-DD125D62BA03}">
      <dgm:prSet/>
      <dgm:spPr/>
      <dgm:t>
        <a:bodyPr/>
        <a:lstStyle/>
        <a:p>
          <a:endParaRPr lang="en-US"/>
        </a:p>
      </dgm:t>
    </dgm:pt>
    <dgm:pt modelId="{B5B6D0B2-1195-4C89-AF7C-2C08B91773E3}" type="sibTrans" cxnId="{75B2C030-5A47-43F1-A56F-DD125D62BA03}">
      <dgm:prSet/>
      <dgm:spPr/>
      <dgm:t>
        <a:bodyPr/>
        <a:lstStyle/>
        <a:p>
          <a:endParaRPr lang="en-US"/>
        </a:p>
      </dgm:t>
    </dgm:pt>
    <dgm:pt modelId="{79490088-1EC2-4C4D-ADC6-7E9BA0B10360}">
      <dgm:prSet/>
      <dgm:spPr/>
      <dgm:t>
        <a:bodyPr/>
        <a:lstStyle/>
        <a:p>
          <a:r>
            <a:rPr lang="en-US"/>
            <a:t>Management:</a:t>
          </a:r>
        </a:p>
      </dgm:t>
    </dgm:pt>
    <dgm:pt modelId="{E763B591-7CEE-47A3-9916-7C95DC001C00}" type="parTrans" cxnId="{124CDB59-41EB-4A61-A495-8F62698E5543}">
      <dgm:prSet/>
      <dgm:spPr/>
      <dgm:t>
        <a:bodyPr/>
        <a:lstStyle/>
        <a:p>
          <a:endParaRPr lang="en-US"/>
        </a:p>
      </dgm:t>
    </dgm:pt>
    <dgm:pt modelId="{E549C348-E5D4-41C5-9488-27AF56369F8F}" type="sibTrans" cxnId="{124CDB59-41EB-4A61-A495-8F62698E5543}">
      <dgm:prSet/>
      <dgm:spPr/>
      <dgm:t>
        <a:bodyPr/>
        <a:lstStyle/>
        <a:p>
          <a:endParaRPr lang="en-US"/>
        </a:p>
      </dgm:t>
    </dgm:pt>
    <dgm:pt modelId="{1D53D526-F463-4415-A252-E3573092BF66}">
      <dgm:prSet/>
      <dgm:spPr/>
      <dgm:t>
        <a:bodyPr/>
        <a:lstStyle/>
        <a:p>
          <a:r>
            <a:rPr lang="en-US"/>
            <a:t>Steroids, IVIG, immunosuppression, transfusion, monitor for complications</a:t>
          </a:r>
        </a:p>
      </dgm:t>
    </dgm:pt>
    <dgm:pt modelId="{A7488DC7-9E0D-49B8-B77A-AEC0E6D68FFA}" type="parTrans" cxnId="{CFE8FB52-399C-4F0F-B901-799ED1D4E8C6}">
      <dgm:prSet/>
      <dgm:spPr/>
      <dgm:t>
        <a:bodyPr/>
        <a:lstStyle/>
        <a:p>
          <a:endParaRPr lang="en-US"/>
        </a:p>
      </dgm:t>
    </dgm:pt>
    <dgm:pt modelId="{85466473-8147-4DD8-BFC2-7B4C90B7E480}" type="sibTrans" cxnId="{CFE8FB52-399C-4F0F-B901-799ED1D4E8C6}">
      <dgm:prSet/>
      <dgm:spPr/>
      <dgm:t>
        <a:bodyPr/>
        <a:lstStyle/>
        <a:p>
          <a:endParaRPr lang="en-US"/>
        </a:p>
      </dgm:t>
    </dgm:pt>
    <dgm:pt modelId="{C0A2CCA3-31E4-4654-86FE-0422D5FC1221}" type="pres">
      <dgm:prSet presAssocID="{2F4B9F98-13A2-45B7-9BD9-B70CF34CC4B5}" presName="outerComposite" presStyleCnt="0">
        <dgm:presLayoutVars>
          <dgm:chMax val="5"/>
          <dgm:dir/>
          <dgm:resizeHandles val="exact"/>
        </dgm:presLayoutVars>
      </dgm:prSet>
      <dgm:spPr/>
    </dgm:pt>
    <dgm:pt modelId="{2E7D90AD-64A4-4121-8739-6A7DBC313936}" type="pres">
      <dgm:prSet presAssocID="{2F4B9F98-13A2-45B7-9BD9-B70CF34CC4B5}" presName="dummyMaxCanvas" presStyleCnt="0">
        <dgm:presLayoutVars/>
      </dgm:prSet>
      <dgm:spPr/>
    </dgm:pt>
    <dgm:pt modelId="{B114CDD3-BCC5-438E-89C5-42F0142D5008}" type="pres">
      <dgm:prSet presAssocID="{2F4B9F98-13A2-45B7-9BD9-B70CF34CC4B5}" presName="FiveNodes_1" presStyleLbl="node1" presStyleIdx="0" presStyleCnt="5">
        <dgm:presLayoutVars>
          <dgm:bulletEnabled val="1"/>
        </dgm:presLayoutVars>
      </dgm:prSet>
      <dgm:spPr/>
    </dgm:pt>
    <dgm:pt modelId="{E14B6379-78B6-45CC-A7A9-F8CF6C8AAF5E}" type="pres">
      <dgm:prSet presAssocID="{2F4B9F98-13A2-45B7-9BD9-B70CF34CC4B5}" presName="FiveNodes_2" presStyleLbl="node1" presStyleIdx="1" presStyleCnt="5">
        <dgm:presLayoutVars>
          <dgm:bulletEnabled val="1"/>
        </dgm:presLayoutVars>
      </dgm:prSet>
      <dgm:spPr/>
    </dgm:pt>
    <dgm:pt modelId="{B26D8C0D-84FB-48DB-A842-A242DAED23D6}" type="pres">
      <dgm:prSet presAssocID="{2F4B9F98-13A2-45B7-9BD9-B70CF34CC4B5}" presName="FiveNodes_3" presStyleLbl="node1" presStyleIdx="2" presStyleCnt="5">
        <dgm:presLayoutVars>
          <dgm:bulletEnabled val="1"/>
        </dgm:presLayoutVars>
      </dgm:prSet>
      <dgm:spPr/>
    </dgm:pt>
    <dgm:pt modelId="{1300B913-6CF7-4CED-B223-9D72F266D717}" type="pres">
      <dgm:prSet presAssocID="{2F4B9F98-13A2-45B7-9BD9-B70CF34CC4B5}" presName="FiveNodes_4" presStyleLbl="node1" presStyleIdx="3" presStyleCnt="5">
        <dgm:presLayoutVars>
          <dgm:bulletEnabled val="1"/>
        </dgm:presLayoutVars>
      </dgm:prSet>
      <dgm:spPr/>
    </dgm:pt>
    <dgm:pt modelId="{8606FA7A-4E84-4497-A3B9-32AF652CE1D6}" type="pres">
      <dgm:prSet presAssocID="{2F4B9F98-13A2-45B7-9BD9-B70CF34CC4B5}" presName="FiveNodes_5" presStyleLbl="node1" presStyleIdx="4" presStyleCnt="5">
        <dgm:presLayoutVars>
          <dgm:bulletEnabled val="1"/>
        </dgm:presLayoutVars>
      </dgm:prSet>
      <dgm:spPr/>
    </dgm:pt>
    <dgm:pt modelId="{E44F80C6-C3A3-4858-AEEF-ABAAA11C6F33}" type="pres">
      <dgm:prSet presAssocID="{2F4B9F98-13A2-45B7-9BD9-B70CF34CC4B5}" presName="FiveConn_1-2" presStyleLbl="fgAccFollowNode1" presStyleIdx="0" presStyleCnt="4">
        <dgm:presLayoutVars>
          <dgm:bulletEnabled val="1"/>
        </dgm:presLayoutVars>
      </dgm:prSet>
      <dgm:spPr/>
    </dgm:pt>
    <dgm:pt modelId="{1BE80950-98EF-4F0D-A6DA-D21A49005C9B}" type="pres">
      <dgm:prSet presAssocID="{2F4B9F98-13A2-45B7-9BD9-B70CF34CC4B5}" presName="FiveConn_2-3" presStyleLbl="fgAccFollowNode1" presStyleIdx="1" presStyleCnt="4">
        <dgm:presLayoutVars>
          <dgm:bulletEnabled val="1"/>
        </dgm:presLayoutVars>
      </dgm:prSet>
      <dgm:spPr/>
    </dgm:pt>
    <dgm:pt modelId="{FF80D3CB-48CE-47E7-B053-5F9BA455E1AD}" type="pres">
      <dgm:prSet presAssocID="{2F4B9F98-13A2-45B7-9BD9-B70CF34CC4B5}" presName="FiveConn_3-4" presStyleLbl="fgAccFollowNode1" presStyleIdx="2" presStyleCnt="4">
        <dgm:presLayoutVars>
          <dgm:bulletEnabled val="1"/>
        </dgm:presLayoutVars>
      </dgm:prSet>
      <dgm:spPr/>
    </dgm:pt>
    <dgm:pt modelId="{468BEC3A-E5BB-4060-AD7A-635415492319}" type="pres">
      <dgm:prSet presAssocID="{2F4B9F98-13A2-45B7-9BD9-B70CF34CC4B5}" presName="FiveConn_4-5" presStyleLbl="fgAccFollowNode1" presStyleIdx="3" presStyleCnt="4">
        <dgm:presLayoutVars>
          <dgm:bulletEnabled val="1"/>
        </dgm:presLayoutVars>
      </dgm:prSet>
      <dgm:spPr/>
    </dgm:pt>
    <dgm:pt modelId="{836ABF0E-4057-4FF6-82D5-577E23F35F77}" type="pres">
      <dgm:prSet presAssocID="{2F4B9F98-13A2-45B7-9BD9-B70CF34CC4B5}" presName="FiveNodes_1_text" presStyleLbl="node1" presStyleIdx="4" presStyleCnt="5">
        <dgm:presLayoutVars>
          <dgm:bulletEnabled val="1"/>
        </dgm:presLayoutVars>
      </dgm:prSet>
      <dgm:spPr/>
    </dgm:pt>
    <dgm:pt modelId="{7BFD45BE-4AB8-408C-B28B-F7552D2D0ABF}" type="pres">
      <dgm:prSet presAssocID="{2F4B9F98-13A2-45B7-9BD9-B70CF34CC4B5}" presName="FiveNodes_2_text" presStyleLbl="node1" presStyleIdx="4" presStyleCnt="5">
        <dgm:presLayoutVars>
          <dgm:bulletEnabled val="1"/>
        </dgm:presLayoutVars>
      </dgm:prSet>
      <dgm:spPr/>
    </dgm:pt>
    <dgm:pt modelId="{09723C6C-C552-4B51-B34B-BBEE4DA805BC}" type="pres">
      <dgm:prSet presAssocID="{2F4B9F98-13A2-45B7-9BD9-B70CF34CC4B5}" presName="FiveNodes_3_text" presStyleLbl="node1" presStyleIdx="4" presStyleCnt="5">
        <dgm:presLayoutVars>
          <dgm:bulletEnabled val="1"/>
        </dgm:presLayoutVars>
      </dgm:prSet>
      <dgm:spPr/>
    </dgm:pt>
    <dgm:pt modelId="{15A6CD29-5D67-4BC2-AE24-5375795BC449}" type="pres">
      <dgm:prSet presAssocID="{2F4B9F98-13A2-45B7-9BD9-B70CF34CC4B5}" presName="FiveNodes_4_text" presStyleLbl="node1" presStyleIdx="4" presStyleCnt="5">
        <dgm:presLayoutVars>
          <dgm:bulletEnabled val="1"/>
        </dgm:presLayoutVars>
      </dgm:prSet>
      <dgm:spPr/>
    </dgm:pt>
    <dgm:pt modelId="{CFA38B25-853B-44EC-B67F-104BF016C34A}" type="pres">
      <dgm:prSet presAssocID="{2F4B9F98-13A2-45B7-9BD9-B70CF34CC4B5}" presName="FiveNodes_5_text" presStyleLbl="node1" presStyleIdx="4" presStyleCnt="5">
        <dgm:presLayoutVars>
          <dgm:bulletEnabled val="1"/>
        </dgm:presLayoutVars>
      </dgm:prSet>
      <dgm:spPr/>
    </dgm:pt>
  </dgm:ptLst>
  <dgm:cxnLst>
    <dgm:cxn modelId="{402E550A-51DA-4C04-A388-9F374436BD4D}" type="presOf" srcId="{5E396127-77E5-42BF-8CCE-FEE0A303099A}" destId="{09723C6C-C552-4B51-B34B-BBEE4DA805BC}" srcOrd="1" destOrd="0" presId="urn:microsoft.com/office/officeart/2005/8/layout/vProcess5"/>
    <dgm:cxn modelId="{51FF5217-A7C2-4EC6-A8F3-81224AE71D86}" type="presOf" srcId="{691A9A33-25FD-4AC5-A376-DFD469098376}" destId="{1BE80950-98EF-4F0D-A6DA-D21A49005C9B}" srcOrd="0" destOrd="0" presId="urn:microsoft.com/office/officeart/2005/8/layout/vProcess5"/>
    <dgm:cxn modelId="{0F5AEC19-6A8A-4467-93E8-22A4F12CFE3C}" type="presOf" srcId="{79490088-1EC2-4C4D-ADC6-7E9BA0B10360}" destId="{15A6CD29-5D67-4BC2-AE24-5375795BC449}" srcOrd="1" destOrd="0" presId="urn:microsoft.com/office/officeart/2005/8/layout/vProcess5"/>
    <dgm:cxn modelId="{75B2C030-5A47-43F1-A56F-DD125D62BA03}" srcId="{2F4B9F98-13A2-45B7-9BD9-B70CF34CC4B5}" destId="{5E396127-77E5-42BF-8CCE-FEE0A303099A}" srcOrd="2" destOrd="0" parTransId="{244EF699-8C9E-46FE-B69F-1269EFAB9244}" sibTransId="{B5B6D0B2-1195-4C89-AF7C-2C08B91773E3}"/>
    <dgm:cxn modelId="{E3A60F40-6B37-4F66-88DC-E979A683EAB4}" type="presOf" srcId="{E549C348-E5D4-41C5-9488-27AF56369F8F}" destId="{468BEC3A-E5BB-4060-AD7A-635415492319}" srcOrd="0" destOrd="0" presId="urn:microsoft.com/office/officeart/2005/8/layout/vProcess5"/>
    <dgm:cxn modelId="{CFE8FB52-399C-4F0F-B901-799ED1D4E8C6}" srcId="{2F4B9F98-13A2-45B7-9BD9-B70CF34CC4B5}" destId="{1D53D526-F463-4415-A252-E3573092BF66}" srcOrd="4" destOrd="0" parTransId="{A7488DC7-9E0D-49B8-B77A-AEC0E6D68FFA}" sibTransId="{85466473-8147-4DD8-BFC2-7B4C90B7E480}"/>
    <dgm:cxn modelId="{48B09078-E29C-4516-8504-7CF9A3F9868D}" type="presOf" srcId="{01E88A1D-21BD-4A69-B90C-D254F4602FC1}" destId="{7BFD45BE-4AB8-408C-B28B-F7552D2D0ABF}" srcOrd="1" destOrd="0" presId="urn:microsoft.com/office/officeart/2005/8/layout/vProcess5"/>
    <dgm:cxn modelId="{A494C858-F400-4011-8B79-3B817BCB79D3}" type="presOf" srcId="{B5B6D0B2-1195-4C89-AF7C-2C08B91773E3}" destId="{FF80D3CB-48CE-47E7-B053-5F9BA455E1AD}" srcOrd="0" destOrd="0" presId="urn:microsoft.com/office/officeart/2005/8/layout/vProcess5"/>
    <dgm:cxn modelId="{124CDB59-41EB-4A61-A495-8F62698E5543}" srcId="{2F4B9F98-13A2-45B7-9BD9-B70CF34CC4B5}" destId="{79490088-1EC2-4C4D-ADC6-7E9BA0B10360}" srcOrd="3" destOrd="0" parTransId="{E763B591-7CEE-47A3-9916-7C95DC001C00}" sibTransId="{E549C348-E5D4-41C5-9488-27AF56369F8F}"/>
    <dgm:cxn modelId="{CF671E7A-D0CB-4CE5-9379-1D963F2F44F1}" type="presOf" srcId="{5E396127-77E5-42BF-8CCE-FEE0A303099A}" destId="{B26D8C0D-84FB-48DB-A842-A242DAED23D6}" srcOrd="0" destOrd="0" presId="urn:microsoft.com/office/officeart/2005/8/layout/vProcess5"/>
    <dgm:cxn modelId="{EC15F681-8D34-435D-B4B4-416F2D7C3C88}" srcId="{2F4B9F98-13A2-45B7-9BD9-B70CF34CC4B5}" destId="{01E88A1D-21BD-4A69-B90C-D254F4602FC1}" srcOrd="1" destOrd="0" parTransId="{C167BD1A-1EFB-4F17-BB5D-B1F583653C39}" sibTransId="{691A9A33-25FD-4AC5-A376-DFD469098376}"/>
    <dgm:cxn modelId="{A5CC0D8F-D3CF-43D3-94D1-D0445E743A44}" type="presOf" srcId="{1D53D526-F463-4415-A252-E3573092BF66}" destId="{8606FA7A-4E84-4497-A3B9-32AF652CE1D6}" srcOrd="0" destOrd="0" presId="urn:microsoft.com/office/officeart/2005/8/layout/vProcess5"/>
    <dgm:cxn modelId="{148ECC98-D0CD-4746-A797-A300B49F01A8}" type="presOf" srcId="{79490088-1EC2-4C4D-ADC6-7E9BA0B10360}" destId="{1300B913-6CF7-4CED-B223-9D72F266D717}" srcOrd="0" destOrd="0" presId="urn:microsoft.com/office/officeart/2005/8/layout/vProcess5"/>
    <dgm:cxn modelId="{E79EA3A4-0F21-4CB4-BB46-C9C30E46A0F5}" type="presOf" srcId="{01E88A1D-21BD-4A69-B90C-D254F4602FC1}" destId="{E14B6379-78B6-45CC-A7A9-F8CF6C8AAF5E}" srcOrd="0" destOrd="0" presId="urn:microsoft.com/office/officeart/2005/8/layout/vProcess5"/>
    <dgm:cxn modelId="{988873A9-49A0-455D-8D43-B4105A1B6023}" type="presOf" srcId="{0F8E3220-1528-4226-BC99-56CF820E4B96}" destId="{836ABF0E-4057-4FF6-82D5-577E23F35F77}" srcOrd="1" destOrd="0" presId="urn:microsoft.com/office/officeart/2005/8/layout/vProcess5"/>
    <dgm:cxn modelId="{A4505BBD-3F5B-49E7-A606-D1F587B72A8D}" type="presOf" srcId="{2F4B9F98-13A2-45B7-9BD9-B70CF34CC4B5}" destId="{C0A2CCA3-31E4-4654-86FE-0422D5FC1221}" srcOrd="0" destOrd="0" presId="urn:microsoft.com/office/officeart/2005/8/layout/vProcess5"/>
    <dgm:cxn modelId="{D1D8D0C1-2CB5-4BE6-A254-CFB5DFADA3FB}" type="presOf" srcId="{1D53D526-F463-4415-A252-E3573092BF66}" destId="{CFA38B25-853B-44EC-B67F-104BF016C34A}" srcOrd="1" destOrd="0" presId="urn:microsoft.com/office/officeart/2005/8/layout/vProcess5"/>
    <dgm:cxn modelId="{4AC3D3C8-A80B-4CDE-BD01-2B1286FE9C1D}" type="presOf" srcId="{883F4D1E-ABE7-4381-B678-7E55639663A4}" destId="{E44F80C6-C3A3-4858-AEEF-ABAAA11C6F33}" srcOrd="0" destOrd="0" presId="urn:microsoft.com/office/officeart/2005/8/layout/vProcess5"/>
    <dgm:cxn modelId="{5A625CF1-04C7-4D85-B406-955C67FF8B22}" type="presOf" srcId="{0F8E3220-1528-4226-BC99-56CF820E4B96}" destId="{B114CDD3-BCC5-438E-89C5-42F0142D5008}" srcOrd="0" destOrd="0" presId="urn:microsoft.com/office/officeart/2005/8/layout/vProcess5"/>
    <dgm:cxn modelId="{A2BA6AFE-4124-46C0-9CCD-AB4B931CC284}" srcId="{2F4B9F98-13A2-45B7-9BD9-B70CF34CC4B5}" destId="{0F8E3220-1528-4226-BC99-56CF820E4B96}" srcOrd="0" destOrd="0" parTransId="{3D5F3CBC-24EF-4539-AC25-7C7C7F4E83E5}" sibTransId="{883F4D1E-ABE7-4381-B678-7E55639663A4}"/>
    <dgm:cxn modelId="{FC6509F2-5F4A-492F-8DF6-A73D41326D8B}" type="presParOf" srcId="{C0A2CCA3-31E4-4654-86FE-0422D5FC1221}" destId="{2E7D90AD-64A4-4121-8739-6A7DBC313936}" srcOrd="0" destOrd="0" presId="urn:microsoft.com/office/officeart/2005/8/layout/vProcess5"/>
    <dgm:cxn modelId="{0223FD7C-3BA6-445D-AA0B-B1C239EC586E}" type="presParOf" srcId="{C0A2CCA3-31E4-4654-86FE-0422D5FC1221}" destId="{B114CDD3-BCC5-438E-89C5-42F0142D5008}" srcOrd="1" destOrd="0" presId="urn:microsoft.com/office/officeart/2005/8/layout/vProcess5"/>
    <dgm:cxn modelId="{E2C8CEDE-DFD2-4FF0-A49B-ABA27310BD08}" type="presParOf" srcId="{C0A2CCA3-31E4-4654-86FE-0422D5FC1221}" destId="{E14B6379-78B6-45CC-A7A9-F8CF6C8AAF5E}" srcOrd="2" destOrd="0" presId="urn:microsoft.com/office/officeart/2005/8/layout/vProcess5"/>
    <dgm:cxn modelId="{A3CC88E9-06CC-4FF8-BC1D-35CC239EE973}" type="presParOf" srcId="{C0A2CCA3-31E4-4654-86FE-0422D5FC1221}" destId="{B26D8C0D-84FB-48DB-A842-A242DAED23D6}" srcOrd="3" destOrd="0" presId="urn:microsoft.com/office/officeart/2005/8/layout/vProcess5"/>
    <dgm:cxn modelId="{48FBB4BB-D661-4450-A0DB-2B698BC1D367}" type="presParOf" srcId="{C0A2CCA3-31E4-4654-86FE-0422D5FC1221}" destId="{1300B913-6CF7-4CED-B223-9D72F266D717}" srcOrd="4" destOrd="0" presId="urn:microsoft.com/office/officeart/2005/8/layout/vProcess5"/>
    <dgm:cxn modelId="{75CE0E59-9DE2-48A1-87F4-AD407C113F4D}" type="presParOf" srcId="{C0A2CCA3-31E4-4654-86FE-0422D5FC1221}" destId="{8606FA7A-4E84-4497-A3B9-32AF652CE1D6}" srcOrd="5" destOrd="0" presId="urn:microsoft.com/office/officeart/2005/8/layout/vProcess5"/>
    <dgm:cxn modelId="{03AD5174-B1C7-4BEF-BCDF-B207AA0ED396}" type="presParOf" srcId="{C0A2CCA3-31E4-4654-86FE-0422D5FC1221}" destId="{E44F80C6-C3A3-4858-AEEF-ABAAA11C6F33}" srcOrd="6" destOrd="0" presId="urn:microsoft.com/office/officeart/2005/8/layout/vProcess5"/>
    <dgm:cxn modelId="{C909FCF9-E8FA-47AC-9039-1C52F9A9466D}" type="presParOf" srcId="{C0A2CCA3-31E4-4654-86FE-0422D5FC1221}" destId="{1BE80950-98EF-4F0D-A6DA-D21A49005C9B}" srcOrd="7" destOrd="0" presId="urn:microsoft.com/office/officeart/2005/8/layout/vProcess5"/>
    <dgm:cxn modelId="{BFE85AD7-945E-4D31-9FBA-715DEAF0282C}" type="presParOf" srcId="{C0A2CCA3-31E4-4654-86FE-0422D5FC1221}" destId="{FF80D3CB-48CE-47E7-B053-5F9BA455E1AD}" srcOrd="8" destOrd="0" presId="urn:microsoft.com/office/officeart/2005/8/layout/vProcess5"/>
    <dgm:cxn modelId="{EC4E363B-B91F-4C68-A7CC-3F070FA10133}" type="presParOf" srcId="{C0A2CCA3-31E4-4654-86FE-0422D5FC1221}" destId="{468BEC3A-E5BB-4060-AD7A-635415492319}" srcOrd="9" destOrd="0" presId="urn:microsoft.com/office/officeart/2005/8/layout/vProcess5"/>
    <dgm:cxn modelId="{78E904F7-99C6-420E-B8D4-4D4D05AB4288}" type="presParOf" srcId="{C0A2CCA3-31E4-4654-86FE-0422D5FC1221}" destId="{836ABF0E-4057-4FF6-82D5-577E23F35F77}" srcOrd="10" destOrd="0" presId="urn:microsoft.com/office/officeart/2005/8/layout/vProcess5"/>
    <dgm:cxn modelId="{9A5FB399-E7DC-446F-B04D-8125EC307795}" type="presParOf" srcId="{C0A2CCA3-31E4-4654-86FE-0422D5FC1221}" destId="{7BFD45BE-4AB8-408C-B28B-F7552D2D0ABF}" srcOrd="11" destOrd="0" presId="urn:microsoft.com/office/officeart/2005/8/layout/vProcess5"/>
    <dgm:cxn modelId="{45E1DBA5-9818-475B-85EB-2B40E397E7B5}" type="presParOf" srcId="{C0A2CCA3-31E4-4654-86FE-0422D5FC1221}" destId="{09723C6C-C552-4B51-B34B-BBEE4DA805BC}" srcOrd="12" destOrd="0" presId="urn:microsoft.com/office/officeart/2005/8/layout/vProcess5"/>
    <dgm:cxn modelId="{06090627-D8A1-4AC0-9E85-A15595D616A0}" type="presParOf" srcId="{C0A2CCA3-31E4-4654-86FE-0422D5FC1221}" destId="{15A6CD29-5D67-4BC2-AE24-5375795BC449}" srcOrd="13" destOrd="0" presId="urn:microsoft.com/office/officeart/2005/8/layout/vProcess5"/>
    <dgm:cxn modelId="{4AA23AD8-4446-4E17-9EC9-CEB8D97C302C}" type="presParOf" srcId="{C0A2CCA3-31E4-4654-86FE-0422D5FC1221}" destId="{CFA38B25-853B-44EC-B67F-104BF016C34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9CF8B-9434-4FAF-B5EE-3FF0A8D35A3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B4D0603-B767-481C-B023-EF355B64FB76}">
      <dgm:prSet/>
      <dgm:spPr/>
      <dgm:t>
        <a:bodyPr/>
        <a:lstStyle/>
        <a:p>
          <a:r>
            <a:rPr lang="en-US"/>
            <a:t>Antibody mediated complication to heparin exposure that increases risk of thrombosis</a:t>
          </a:r>
        </a:p>
      </dgm:t>
    </dgm:pt>
    <dgm:pt modelId="{A029ACE6-14D2-4153-9708-5E5F18260443}" type="parTrans" cxnId="{F849380D-7804-4C9A-8F4F-117294ED0957}">
      <dgm:prSet/>
      <dgm:spPr/>
      <dgm:t>
        <a:bodyPr/>
        <a:lstStyle/>
        <a:p>
          <a:endParaRPr lang="en-US"/>
        </a:p>
      </dgm:t>
    </dgm:pt>
    <dgm:pt modelId="{A3A3E9F7-490B-4B4B-9242-7A0C2C07D794}" type="sibTrans" cxnId="{F849380D-7804-4C9A-8F4F-117294ED0957}">
      <dgm:prSet/>
      <dgm:spPr/>
      <dgm:t>
        <a:bodyPr/>
        <a:lstStyle/>
        <a:p>
          <a:endParaRPr lang="en-US"/>
        </a:p>
      </dgm:t>
    </dgm:pt>
    <dgm:pt modelId="{AC839A7E-18B9-4996-946D-2136188DCD5E}">
      <dgm:prSet/>
      <dgm:spPr/>
      <dgm:t>
        <a:bodyPr/>
        <a:lstStyle/>
        <a:p>
          <a:r>
            <a:rPr lang="en-US"/>
            <a:t>Initiates the formation of blood clots by abnormal platelet activation</a:t>
          </a:r>
        </a:p>
      </dgm:t>
    </dgm:pt>
    <dgm:pt modelId="{D09D8B55-7648-410B-8617-62105C359964}" type="parTrans" cxnId="{ED3CB843-19CD-427B-9FBB-5C975F0360FC}">
      <dgm:prSet/>
      <dgm:spPr/>
      <dgm:t>
        <a:bodyPr/>
        <a:lstStyle/>
        <a:p>
          <a:endParaRPr lang="en-US"/>
        </a:p>
      </dgm:t>
    </dgm:pt>
    <dgm:pt modelId="{180FFF43-ED07-4AF3-A336-3C120D78B9BE}" type="sibTrans" cxnId="{ED3CB843-19CD-427B-9FBB-5C975F0360FC}">
      <dgm:prSet/>
      <dgm:spPr/>
      <dgm:t>
        <a:bodyPr/>
        <a:lstStyle/>
        <a:p>
          <a:endParaRPr lang="en-US"/>
        </a:p>
      </dgm:t>
    </dgm:pt>
    <dgm:pt modelId="{A1905B17-9E5E-4BDF-B141-B3925DEAE25F}">
      <dgm:prSet/>
      <dgm:spPr/>
      <dgm:t>
        <a:bodyPr/>
        <a:lstStyle/>
        <a:p>
          <a:r>
            <a:rPr lang="en-US"/>
            <a:t>Management:</a:t>
          </a:r>
        </a:p>
      </dgm:t>
    </dgm:pt>
    <dgm:pt modelId="{A74337FC-F36E-4CCD-9F59-4958D815A9BE}" type="parTrans" cxnId="{C88B0824-FBC4-45F7-8E7B-097A912BCFCE}">
      <dgm:prSet/>
      <dgm:spPr/>
      <dgm:t>
        <a:bodyPr/>
        <a:lstStyle/>
        <a:p>
          <a:endParaRPr lang="en-US"/>
        </a:p>
      </dgm:t>
    </dgm:pt>
    <dgm:pt modelId="{AB470AF0-7C7F-4C8F-89A2-BA0B83266E2D}" type="sibTrans" cxnId="{C88B0824-FBC4-45F7-8E7B-097A912BCFCE}">
      <dgm:prSet/>
      <dgm:spPr/>
      <dgm:t>
        <a:bodyPr/>
        <a:lstStyle/>
        <a:p>
          <a:endParaRPr lang="en-US"/>
        </a:p>
      </dgm:t>
    </dgm:pt>
    <dgm:pt modelId="{3D85A7F8-8F44-4B5A-A096-DDF3AE70C06A}">
      <dgm:prSet/>
      <dgm:spPr/>
      <dgm:t>
        <a:bodyPr/>
        <a:lstStyle/>
        <a:p>
          <a:r>
            <a:rPr lang="en-US"/>
            <a:t>Stop the immune response: STOP Heparin</a:t>
          </a:r>
        </a:p>
      </dgm:t>
    </dgm:pt>
    <dgm:pt modelId="{534D939B-6B26-4D1F-A031-EE046B196109}" type="parTrans" cxnId="{451CA797-442B-4093-8D02-D90FB2EA1B98}">
      <dgm:prSet/>
      <dgm:spPr/>
      <dgm:t>
        <a:bodyPr/>
        <a:lstStyle/>
        <a:p>
          <a:endParaRPr lang="en-US"/>
        </a:p>
      </dgm:t>
    </dgm:pt>
    <dgm:pt modelId="{0BDE5F73-1D13-4D82-B2B8-C47165802EC3}" type="sibTrans" cxnId="{451CA797-442B-4093-8D02-D90FB2EA1B98}">
      <dgm:prSet/>
      <dgm:spPr/>
      <dgm:t>
        <a:bodyPr/>
        <a:lstStyle/>
        <a:p>
          <a:endParaRPr lang="en-US"/>
        </a:p>
      </dgm:t>
    </dgm:pt>
    <dgm:pt modelId="{90B5A4E0-2187-4F80-B84E-B194067E4CB3}">
      <dgm:prSet/>
      <dgm:spPr/>
      <dgm:t>
        <a:bodyPr/>
        <a:lstStyle/>
        <a:p>
          <a:r>
            <a:rPr lang="en-US"/>
            <a:t>Inhibit thrombin production</a:t>
          </a:r>
        </a:p>
      </dgm:t>
    </dgm:pt>
    <dgm:pt modelId="{577C0CC5-1654-4D72-AFC0-ADAE2E2E1940}" type="parTrans" cxnId="{7410E759-45C4-4EC9-BF4F-ECD37447AE1A}">
      <dgm:prSet/>
      <dgm:spPr/>
      <dgm:t>
        <a:bodyPr/>
        <a:lstStyle/>
        <a:p>
          <a:endParaRPr lang="en-US"/>
        </a:p>
      </dgm:t>
    </dgm:pt>
    <dgm:pt modelId="{C6950C94-6A41-42EC-ABF5-EC1450DFAEBC}" type="sibTrans" cxnId="{7410E759-45C4-4EC9-BF4F-ECD37447AE1A}">
      <dgm:prSet/>
      <dgm:spPr/>
      <dgm:t>
        <a:bodyPr/>
        <a:lstStyle/>
        <a:p>
          <a:endParaRPr lang="en-US"/>
        </a:p>
      </dgm:t>
    </dgm:pt>
    <dgm:pt modelId="{2F2263AD-2C15-4488-A7A8-2BBBBC88D21F}">
      <dgm:prSet/>
      <dgm:spPr/>
      <dgm:t>
        <a:bodyPr/>
        <a:lstStyle/>
        <a:p>
          <a:r>
            <a:rPr lang="en-US"/>
            <a:t>Treat and prevent new thrombosis</a:t>
          </a:r>
        </a:p>
      </dgm:t>
    </dgm:pt>
    <dgm:pt modelId="{F0ED5B99-DD3C-464B-AB16-BE6F279DDDB7}" type="parTrans" cxnId="{15541618-CB1F-4D25-95D5-FC28D6F37B7B}">
      <dgm:prSet/>
      <dgm:spPr/>
      <dgm:t>
        <a:bodyPr/>
        <a:lstStyle/>
        <a:p>
          <a:endParaRPr lang="en-US"/>
        </a:p>
      </dgm:t>
    </dgm:pt>
    <dgm:pt modelId="{F5C92800-39E6-420C-A6CD-43A60EB6EC79}" type="sibTrans" cxnId="{15541618-CB1F-4D25-95D5-FC28D6F37B7B}">
      <dgm:prSet/>
      <dgm:spPr/>
      <dgm:t>
        <a:bodyPr/>
        <a:lstStyle/>
        <a:p>
          <a:endParaRPr lang="en-US"/>
        </a:p>
      </dgm:t>
    </dgm:pt>
    <dgm:pt modelId="{A29B3332-EBAC-42CF-8B6A-01A318EDAF2D}" type="pres">
      <dgm:prSet presAssocID="{9E89CF8B-9434-4FAF-B5EE-3FF0A8D35A38}" presName="diagram" presStyleCnt="0">
        <dgm:presLayoutVars>
          <dgm:dir/>
          <dgm:resizeHandles val="exact"/>
        </dgm:presLayoutVars>
      </dgm:prSet>
      <dgm:spPr/>
    </dgm:pt>
    <dgm:pt modelId="{4FF86816-4E2C-4812-B3A1-C654F072DE93}" type="pres">
      <dgm:prSet presAssocID="{FB4D0603-B767-481C-B023-EF355B64FB76}" presName="node" presStyleLbl="node1" presStyleIdx="0" presStyleCnt="6">
        <dgm:presLayoutVars>
          <dgm:bulletEnabled val="1"/>
        </dgm:presLayoutVars>
      </dgm:prSet>
      <dgm:spPr/>
    </dgm:pt>
    <dgm:pt modelId="{4B76EC58-22A3-411E-961B-B1548FAE144E}" type="pres">
      <dgm:prSet presAssocID="{A3A3E9F7-490B-4B4B-9242-7A0C2C07D794}" presName="sibTrans" presStyleCnt="0"/>
      <dgm:spPr/>
    </dgm:pt>
    <dgm:pt modelId="{137D9D6B-E433-4591-AF9E-9D0FE13D89F9}" type="pres">
      <dgm:prSet presAssocID="{AC839A7E-18B9-4996-946D-2136188DCD5E}" presName="node" presStyleLbl="node1" presStyleIdx="1" presStyleCnt="6">
        <dgm:presLayoutVars>
          <dgm:bulletEnabled val="1"/>
        </dgm:presLayoutVars>
      </dgm:prSet>
      <dgm:spPr/>
    </dgm:pt>
    <dgm:pt modelId="{6BC1CFAA-9AE0-4129-B4E1-DC89AFFBDBB0}" type="pres">
      <dgm:prSet presAssocID="{180FFF43-ED07-4AF3-A336-3C120D78B9BE}" presName="sibTrans" presStyleCnt="0"/>
      <dgm:spPr/>
    </dgm:pt>
    <dgm:pt modelId="{85A75A66-76E6-4407-8CC9-63AEB205F2F7}" type="pres">
      <dgm:prSet presAssocID="{A1905B17-9E5E-4BDF-B141-B3925DEAE25F}" presName="node" presStyleLbl="node1" presStyleIdx="2" presStyleCnt="6">
        <dgm:presLayoutVars>
          <dgm:bulletEnabled val="1"/>
        </dgm:presLayoutVars>
      </dgm:prSet>
      <dgm:spPr/>
    </dgm:pt>
    <dgm:pt modelId="{B6065C46-0FF9-4018-8D30-EFC4BCF5A411}" type="pres">
      <dgm:prSet presAssocID="{AB470AF0-7C7F-4C8F-89A2-BA0B83266E2D}" presName="sibTrans" presStyleCnt="0"/>
      <dgm:spPr/>
    </dgm:pt>
    <dgm:pt modelId="{F395D853-9F0C-4857-B4F2-82C585B412D0}" type="pres">
      <dgm:prSet presAssocID="{3D85A7F8-8F44-4B5A-A096-DDF3AE70C06A}" presName="node" presStyleLbl="node1" presStyleIdx="3" presStyleCnt="6">
        <dgm:presLayoutVars>
          <dgm:bulletEnabled val="1"/>
        </dgm:presLayoutVars>
      </dgm:prSet>
      <dgm:spPr/>
    </dgm:pt>
    <dgm:pt modelId="{F2FB23ED-0311-46A5-8362-99F780EBF3B3}" type="pres">
      <dgm:prSet presAssocID="{0BDE5F73-1D13-4D82-B2B8-C47165802EC3}" presName="sibTrans" presStyleCnt="0"/>
      <dgm:spPr/>
    </dgm:pt>
    <dgm:pt modelId="{29F63AEF-8A83-4873-95DB-0107663D95FA}" type="pres">
      <dgm:prSet presAssocID="{90B5A4E0-2187-4F80-B84E-B194067E4CB3}" presName="node" presStyleLbl="node1" presStyleIdx="4" presStyleCnt="6">
        <dgm:presLayoutVars>
          <dgm:bulletEnabled val="1"/>
        </dgm:presLayoutVars>
      </dgm:prSet>
      <dgm:spPr/>
    </dgm:pt>
    <dgm:pt modelId="{58DF5B0F-B4B0-49F3-B22A-7ABCAE827B32}" type="pres">
      <dgm:prSet presAssocID="{C6950C94-6A41-42EC-ABF5-EC1450DFAEBC}" presName="sibTrans" presStyleCnt="0"/>
      <dgm:spPr/>
    </dgm:pt>
    <dgm:pt modelId="{554719D9-E40F-4F76-8C6C-1468525E977A}" type="pres">
      <dgm:prSet presAssocID="{2F2263AD-2C15-4488-A7A8-2BBBBC88D21F}" presName="node" presStyleLbl="node1" presStyleIdx="5" presStyleCnt="6">
        <dgm:presLayoutVars>
          <dgm:bulletEnabled val="1"/>
        </dgm:presLayoutVars>
      </dgm:prSet>
      <dgm:spPr/>
    </dgm:pt>
  </dgm:ptLst>
  <dgm:cxnLst>
    <dgm:cxn modelId="{F849380D-7804-4C9A-8F4F-117294ED0957}" srcId="{9E89CF8B-9434-4FAF-B5EE-3FF0A8D35A38}" destId="{FB4D0603-B767-481C-B023-EF355B64FB76}" srcOrd="0" destOrd="0" parTransId="{A029ACE6-14D2-4153-9708-5E5F18260443}" sibTransId="{A3A3E9F7-490B-4B4B-9242-7A0C2C07D794}"/>
    <dgm:cxn modelId="{15541618-CB1F-4D25-95D5-FC28D6F37B7B}" srcId="{9E89CF8B-9434-4FAF-B5EE-3FF0A8D35A38}" destId="{2F2263AD-2C15-4488-A7A8-2BBBBC88D21F}" srcOrd="5" destOrd="0" parTransId="{F0ED5B99-DD3C-464B-AB16-BE6F279DDDB7}" sibTransId="{F5C92800-39E6-420C-A6CD-43A60EB6EC79}"/>
    <dgm:cxn modelId="{2A01D918-D01A-42D0-902A-021791FB288C}" type="presOf" srcId="{3D85A7F8-8F44-4B5A-A096-DDF3AE70C06A}" destId="{F395D853-9F0C-4857-B4F2-82C585B412D0}" srcOrd="0" destOrd="0" presId="urn:microsoft.com/office/officeart/2005/8/layout/default"/>
    <dgm:cxn modelId="{C88B0824-FBC4-45F7-8E7B-097A912BCFCE}" srcId="{9E89CF8B-9434-4FAF-B5EE-3FF0A8D35A38}" destId="{A1905B17-9E5E-4BDF-B141-B3925DEAE25F}" srcOrd="2" destOrd="0" parTransId="{A74337FC-F36E-4CCD-9F59-4958D815A9BE}" sibTransId="{AB470AF0-7C7F-4C8F-89A2-BA0B83266E2D}"/>
    <dgm:cxn modelId="{421D1743-F374-4D2A-B8F1-D4106EFCBA42}" type="presOf" srcId="{90B5A4E0-2187-4F80-B84E-B194067E4CB3}" destId="{29F63AEF-8A83-4873-95DB-0107663D95FA}" srcOrd="0" destOrd="0" presId="urn:microsoft.com/office/officeart/2005/8/layout/default"/>
    <dgm:cxn modelId="{ED3CB843-19CD-427B-9FBB-5C975F0360FC}" srcId="{9E89CF8B-9434-4FAF-B5EE-3FF0A8D35A38}" destId="{AC839A7E-18B9-4996-946D-2136188DCD5E}" srcOrd="1" destOrd="0" parTransId="{D09D8B55-7648-410B-8617-62105C359964}" sibTransId="{180FFF43-ED07-4AF3-A336-3C120D78B9BE}"/>
    <dgm:cxn modelId="{F7D13468-AE0D-43B7-8E1E-8ED4DCBE51C7}" type="presOf" srcId="{2F2263AD-2C15-4488-A7A8-2BBBBC88D21F}" destId="{554719D9-E40F-4F76-8C6C-1468525E977A}" srcOrd="0" destOrd="0" presId="urn:microsoft.com/office/officeart/2005/8/layout/default"/>
    <dgm:cxn modelId="{0AFE1170-531F-4537-B904-EB5482803007}" type="presOf" srcId="{A1905B17-9E5E-4BDF-B141-B3925DEAE25F}" destId="{85A75A66-76E6-4407-8CC9-63AEB205F2F7}" srcOrd="0" destOrd="0" presId="urn:microsoft.com/office/officeart/2005/8/layout/default"/>
    <dgm:cxn modelId="{BDEEC871-00C3-409E-B499-786B3E94C90A}" type="presOf" srcId="{AC839A7E-18B9-4996-946D-2136188DCD5E}" destId="{137D9D6B-E433-4591-AF9E-9D0FE13D89F9}" srcOrd="0" destOrd="0" presId="urn:microsoft.com/office/officeart/2005/8/layout/default"/>
    <dgm:cxn modelId="{12C30E73-0CD6-4793-A001-1B63D2163E8F}" type="presOf" srcId="{9E89CF8B-9434-4FAF-B5EE-3FF0A8D35A38}" destId="{A29B3332-EBAC-42CF-8B6A-01A318EDAF2D}" srcOrd="0" destOrd="0" presId="urn:microsoft.com/office/officeart/2005/8/layout/default"/>
    <dgm:cxn modelId="{7410E759-45C4-4EC9-BF4F-ECD37447AE1A}" srcId="{9E89CF8B-9434-4FAF-B5EE-3FF0A8D35A38}" destId="{90B5A4E0-2187-4F80-B84E-B194067E4CB3}" srcOrd="4" destOrd="0" parTransId="{577C0CC5-1654-4D72-AFC0-ADAE2E2E1940}" sibTransId="{C6950C94-6A41-42EC-ABF5-EC1450DFAEBC}"/>
    <dgm:cxn modelId="{079B8191-BFC1-412A-8150-3FF6E1519E09}" type="presOf" srcId="{FB4D0603-B767-481C-B023-EF355B64FB76}" destId="{4FF86816-4E2C-4812-B3A1-C654F072DE93}" srcOrd="0" destOrd="0" presId="urn:microsoft.com/office/officeart/2005/8/layout/default"/>
    <dgm:cxn modelId="{451CA797-442B-4093-8D02-D90FB2EA1B98}" srcId="{9E89CF8B-9434-4FAF-B5EE-3FF0A8D35A38}" destId="{3D85A7F8-8F44-4B5A-A096-DDF3AE70C06A}" srcOrd="3" destOrd="0" parTransId="{534D939B-6B26-4D1F-A031-EE046B196109}" sibTransId="{0BDE5F73-1D13-4D82-B2B8-C47165802EC3}"/>
    <dgm:cxn modelId="{105833A1-9162-4D91-B53F-673474DF92DE}" type="presParOf" srcId="{A29B3332-EBAC-42CF-8B6A-01A318EDAF2D}" destId="{4FF86816-4E2C-4812-B3A1-C654F072DE93}" srcOrd="0" destOrd="0" presId="urn:microsoft.com/office/officeart/2005/8/layout/default"/>
    <dgm:cxn modelId="{D1AB7EBB-B992-428B-9BA1-F65FCE96BF39}" type="presParOf" srcId="{A29B3332-EBAC-42CF-8B6A-01A318EDAF2D}" destId="{4B76EC58-22A3-411E-961B-B1548FAE144E}" srcOrd="1" destOrd="0" presId="urn:microsoft.com/office/officeart/2005/8/layout/default"/>
    <dgm:cxn modelId="{B2DFF114-1F93-42E3-BA19-F7CED313DDD0}" type="presParOf" srcId="{A29B3332-EBAC-42CF-8B6A-01A318EDAF2D}" destId="{137D9D6B-E433-4591-AF9E-9D0FE13D89F9}" srcOrd="2" destOrd="0" presId="urn:microsoft.com/office/officeart/2005/8/layout/default"/>
    <dgm:cxn modelId="{959ABAAC-70E2-4B51-9E10-C92193BF0021}" type="presParOf" srcId="{A29B3332-EBAC-42CF-8B6A-01A318EDAF2D}" destId="{6BC1CFAA-9AE0-4129-B4E1-DC89AFFBDBB0}" srcOrd="3" destOrd="0" presId="urn:microsoft.com/office/officeart/2005/8/layout/default"/>
    <dgm:cxn modelId="{14C8A76C-DDE0-46F6-971C-B889E41A7B97}" type="presParOf" srcId="{A29B3332-EBAC-42CF-8B6A-01A318EDAF2D}" destId="{85A75A66-76E6-4407-8CC9-63AEB205F2F7}" srcOrd="4" destOrd="0" presId="urn:microsoft.com/office/officeart/2005/8/layout/default"/>
    <dgm:cxn modelId="{E0C8522B-9F2A-4827-88A6-A2250F1F796F}" type="presParOf" srcId="{A29B3332-EBAC-42CF-8B6A-01A318EDAF2D}" destId="{B6065C46-0FF9-4018-8D30-EFC4BCF5A411}" srcOrd="5" destOrd="0" presId="urn:microsoft.com/office/officeart/2005/8/layout/default"/>
    <dgm:cxn modelId="{9B5E6F1A-1283-475D-88DF-B596FC0137BA}" type="presParOf" srcId="{A29B3332-EBAC-42CF-8B6A-01A318EDAF2D}" destId="{F395D853-9F0C-4857-B4F2-82C585B412D0}" srcOrd="6" destOrd="0" presId="urn:microsoft.com/office/officeart/2005/8/layout/default"/>
    <dgm:cxn modelId="{E0557F2F-D00C-4800-B559-4A28F06BAECA}" type="presParOf" srcId="{A29B3332-EBAC-42CF-8B6A-01A318EDAF2D}" destId="{F2FB23ED-0311-46A5-8362-99F780EBF3B3}" srcOrd="7" destOrd="0" presId="urn:microsoft.com/office/officeart/2005/8/layout/default"/>
    <dgm:cxn modelId="{86AB9636-3B75-467C-910D-E298A3453239}" type="presParOf" srcId="{A29B3332-EBAC-42CF-8B6A-01A318EDAF2D}" destId="{29F63AEF-8A83-4873-95DB-0107663D95FA}" srcOrd="8" destOrd="0" presId="urn:microsoft.com/office/officeart/2005/8/layout/default"/>
    <dgm:cxn modelId="{170B9424-4E1D-4CC7-8994-7CDE7EE7489B}" type="presParOf" srcId="{A29B3332-EBAC-42CF-8B6A-01A318EDAF2D}" destId="{58DF5B0F-B4B0-49F3-B22A-7ABCAE827B32}" srcOrd="9" destOrd="0" presId="urn:microsoft.com/office/officeart/2005/8/layout/default"/>
    <dgm:cxn modelId="{62079FA1-C4C9-4B8F-B7A6-00DDDABB2780}" type="presParOf" srcId="{A29B3332-EBAC-42CF-8B6A-01A318EDAF2D}" destId="{554719D9-E40F-4F76-8C6C-1468525E977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B1942-ACAD-433C-9FE2-40966B9A54B1}">
      <dsp:nvSpPr>
        <dsp:cNvPr id="0" name=""/>
        <dsp:cNvSpPr/>
      </dsp:nvSpPr>
      <dsp:spPr>
        <a:xfrm>
          <a:off x="0" y="59674"/>
          <a:ext cx="10381205"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PRIDE/VALIDATION/EXCELLENCE/RECOGNITION/CAREER ADVANCEMENT/ROLE MODEL</a:t>
          </a:r>
          <a:endParaRPr lang="en-US" sz="2800" kern="1200"/>
        </a:p>
      </dsp:txBody>
      <dsp:txXfrm>
        <a:off x="54373" y="114047"/>
        <a:ext cx="10272459" cy="1005094"/>
      </dsp:txXfrm>
    </dsp:sp>
    <dsp:sp modelId="{EC443F2F-ADA4-4A1E-8AEF-ACE8C0A2C7C3}">
      <dsp:nvSpPr>
        <dsp:cNvPr id="0" name=""/>
        <dsp:cNvSpPr/>
      </dsp:nvSpPr>
      <dsp:spPr>
        <a:xfrm>
          <a:off x="0" y="1173514"/>
          <a:ext cx="10381205"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a:t>Licensure: current, unencumbered US RN or APRN</a:t>
          </a:r>
          <a:endParaRPr lang="en-US" sz="2200" kern="1200"/>
        </a:p>
        <a:p>
          <a:pPr marL="228600" lvl="1" indent="-228600" algn="l" defTabSz="977900">
            <a:lnSpc>
              <a:spcPct val="90000"/>
            </a:lnSpc>
            <a:spcBef>
              <a:spcPct val="0"/>
            </a:spcBef>
            <a:spcAft>
              <a:spcPct val="20000"/>
            </a:spcAft>
            <a:buChar char="•"/>
          </a:pPr>
          <a:r>
            <a:rPr lang="en-US" sz="2200" b="1" kern="1200"/>
            <a:t>Practice: 1750 hours in direct care in 2 years with 875 in most recent year or minimum of 2000 hours over past 5 years with 144 in most recent year</a:t>
          </a:r>
          <a:endParaRPr lang="en-US" sz="2200" kern="1200"/>
        </a:p>
        <a:p>
          <a:pPr marL="228600" lvl="1" indent="-228600" algn="l" defTabSz="977900">
            <a:lnSpc>
              <a:spcPct val="90000"/>
            </a:lnSpc>
            <a:spcBef>
              <a:spcPct val="0"/>
            </a:spcBef>
            <a:spcAft>
              <a:spcPct val="20000"/>
            </a:spcAft>
            <a:buChar char="•"/>
          </a:pPr>
          <a:r>
            <a:rPr lang="en-US" sz="2200" b="1" kern="1200"/>
            <a:t>Practice Verification: name and contact information of a professional associate must be given for verification of eligibility related to clinical practice hours</a:t>
          </a:r>
          <a:endParaRPr lang="en-US" sz="2200" kern="1200"/>
        </a:p>
      </dsp:txBody>
      <dsp:txXfrm>
        <a:off x="0" y="1173514"/>
        <a:ext cx="10381205" cy="202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93543-7B62-4383-AA69-F747696AC776}">
      <dsp:nvSpPr>
        <dsp:cNvPr id="0" name=""/>
        <dsp:cNvSpPr/>
      </dsp:nvSpPr>
      <dsp:spPr>
        <a:xfrm>
          <a:off x="0" y="1931676"/>
          <a:ext cx="10335519" cy="12673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Requirements for renewal:</a:t>
          </a:r>
        </a:p>
      </dsp:txBody>
      <dsp:txXfrm>
        <a:off x="0" y="1931676"/>
        <a:ext cx="10335519" cy="684390"/>
      </dsp:txXfrm>
    </dsp:sp>
    <dsp:sp modelId="{6C8168C1-67CE-4A51-88D7-94BA9C40DBE8}">
      <dsp:nvSpPr>
        <dsp:cNvPr id="0" name=""/>
        <dsp:cNvSpPr/>
      </dsp:nvSpPr>
      <dsp:spPr>
        <a:xfrm>
          <a:off x="5046" y="2590719"/>
          <a:ext cx="3441808" cy="582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1. RN/APRN license</a:t>
          </a:r>
        </a:p>
      </dsp:txBody>
      <dsp:txXfrm>
        <a:off x="5046" y="2590719"/>
        <a:ext cx="3441808" cy="582998"/>
      </dsp:txXfrm>
    </dsp:sp>
    <dsp:sp modelId="{A34BDFE5-FA8B-496E-ACDC-DC7EB39B3F91}">
      <dsp:nvSpPr>
        <dsp:cNvPr id="0" name=""/>
        <dsp:cNvSpPr/>
      </dsp:nvSpPr>
      <dsp:spPr>
        <a:xfrm>
          <a:off x="3446855" y="2590719"/>
          <a:ext cx="3441808" cy="582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2. 432 hours of direct care within the 3- year period</a:t>
          </a:r>
        </a:p>
      </dsp:txBody>
      <dsp:txXfrm>
        <a:off x="3446855" y="2590719"/>
        <a:ext cx="3441808" cy="582998"/>
      </dsp:txXfrm>
    </dsp:sp>
    <dsp:sp modelId="{1650803A-837A-413F-8F9B-52781940CE25}">
      <dsp:nvSpPr>
        <dsp:cNvPr id="0" name=""/>
        <dsp:cNvSpPr/>
      </dsp:nvSpPr>
      <dsp:spPr>
        <a:xfrm>
          <a:off x="6888663" y="2590719"/>
          <a:ext cx="3441808" cy="582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3. Completion of CERPS (100 total )- Free in AACN Member OR Renewal by 	Exam	</a:t>
          </a:r>
        </a:p>
      </dsp:txBody>
      <dsp:txXfrm>
        <a:off x="6888663" y="2590719"/>
        <a:ext cx="3441808" cy="582998"/>
      </dsp:txXfrm>
    </dsp:sp>
    <dsp:sp modelId="{74217543-D3D6-4A70-A4AC-DCF8AC51C613}">
      <dsp:nvSpPr>
        <dsp:cNvPr id="0" name=""/>
        <dsp:cNvSpPr/>
      </dsp:nvSpPr>
      <dsp:spPr>
        <a:xfrm rot="10800000">
          <a:off x="0" y="1443"/>
          <a:ext cx="10335519" cy="19492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Initial certification is granted for 3 years</a:t>
          </a:r>
        </a:p>
      </dsp:txBody>
      <dsp:txXfrm rot="10800000">
        <a:off x="0" y="1443"/>
        <a:ext cx="10335519" cy="126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5054E-A2A6-4288-879E-DA9F290BC372}">
      <dsp:nvSpPr>
        <dsp:cNvPr id="0" name=""/>
        <dsp:cNvSpPr/>
      </dsp:nvSpPr>
      <dsp:spPr>
        <a:xfrm>
          <a:off x="0" y="554617"/>
          <a:ext cx="6055450"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Bleeding disorder characterized by hemorrhage and thrombosis</a:t>
          </a:r>
        </a:p>
      </dsp:txBody>
      <dsp:txXfrm>
        <a:off x="52431" y="607048"/>
        <a:ext cx="5950588" cy="969198"/>
      </dsp:txXfrm>
    </dsp:sp>
    <dsp:sp modelId="{F6CDA80B-E671-4425-A353-09FAF04D5EB6}">
      <dsp:nvSpPr>
        <dsp:cNvPr id="0" name=""/>
        <dsp:cNvSpPr/>
      </dsp:nvSpPr>
      <dsp:spPr>
        <a:xfrm>
          <a:off x="0" y="1706437"/>
          <a:ext cx="6055450" cy="1074060"/>
        </a:xfrm>
        <a:prstGeom prst="roundRect">
          <a:avLst/>
        </a:prstGeom>
        <a:solidFill>
          <a:schemeClr val="accent2">
            <a:hueOff val="-6698785"/>
            <a:satOff val="-18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Exaggerated intravascular coagulation</a:t>
          </a:r>
        </a:p>
      </dsp:txBody>
      <dsp:txXfrm>
        <a:off x="52431" y="1758868"/>
        <a:ext cx="5950588" cy="969198"/>
      </dsp:txXfrm>
    </dsp:sp>
    <dsp:sp modelId="{A7DB275A-6600-4BC5-A4E5-32DA676BEC6D}">
      <dsp:nvSpPr>
        <dsp:cNvPr id="0" name=""/>
        <dsp:cNvSpPr/>
      </dsp:nvSpPr>
      <dsp:spPr>
        <a:xfrm>
          <a:off x="0" y="2858257"/>
          <a:ext cx="6055450" cy="1074060"/>
        </a:xfrm>
        <a:prstGeom prst="roundRect">
          <a:avLst/>
        </a:prstGeom>
        <a:solidFill>
          <a:schemeClr val="accent2">
            <a:hueOff val="-13397571"/>
            <a:satOff val="-37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Fibrinogen converted to fibrin insetting of increased platelet aggregation</a:t>
          </a:r>
        </a:p>
      </dsp:txBody>
      <dsp:txXfrm>
        <a:off x="52431" y="2910688"/>
        <a:ext cx="5950588" cy="969198"/>
      </dsp:txXfrm>
    </dsp:sp>
    <dsp:sp modelId="{6F63A8A5-9155-4BA8-AD85-E0A00C9FBB48}">
      <dsp:nvSpPr>
        <dsp:cNvPr id="0" name=""/>
        <dsp:cNvSpPr/>
      </dsp:nvSpPr>
      <dsp:spPr>
        <a:xfrm>
          <a:off x="0" y="4010077"/>
          <a:ext cx="6055450" cy="1074060"/>
        </a:xfrm>
        <a:prstGeom prst="roundRect">
          <a:avLst/>
        </a:prstGeom>
        <a:solidFill>
          <a:schemeClr val="accent2">
            <a:hueOff val="-20096356"/>
            <a:satOff val="-56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Thrombosis</a:t>
          </a:r>
        </a:p>
      </dsp:txBody>
      <dsp:txXfrm>
        <a:off x="52431" y="4062508"/>
        <a:ext cx="5950588"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1F456-1DDF-4EC0-94AC-899E89A9C7C6}">
      <dsp:nvSpPr>
        <dsp:cNvPr id="0" name=""/>
        <dsp:cNvSpPr/>
      </dsp:nvSpPr>
      <dsp:spPr>
        <a:xfrm>
          <a:off x="3548" y="382486"/>
          <a:ext cx="1921030" cy="11526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Infection</a:t>
          </a:r>
        </a:p>
      </dsp:txBody>
      <dsp:txXfrm>
        <a:off x="3548" y="382486"/>
        <a:ext cx="1921030" cy="1152618"/>
      </dsp:txXfrm>
    </dsp:sp>
    <dsp:sp modelId="{F1F0D40C-28B7-4AA6-B6FC-FFA60108A197}">
      <dsp:nvSpPr>
        <dsp:cNvPr id="0" name=""/>
        <dsp:cNvSpPr/>
      </dsp:nvSpPr>
      <dsp:spPr>
        <a:xfrm>
          <a:off x="2116682" y="382486"/>
          <a:ext cx="1921030" cy="1152618"/>
        </a:xfrm>
        <a:prstGeom prst="rect">
          <a:avLst/>
        </a:prstGeom>
        <a:solidFill>
          <a:schemeClr val="accent5">
            <a:hueOff val="185589"/>
            <a:satOff val="1161"/>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Shock</a:t>
          </a:r>
        </a:p>
      </dsp:txBody>
      <dsp:txXfrm>
        <a:off x="2116682" y="382486"/>
        <a:ext cx="1921030" cy="1152618"/>
      </dsp:txXfrm>
    </dsp:sp>
    <dsp:sp modelId="{4658FE47-B90B-4A2C-9649-179369979DC9}">
      <dsp:nvSpPr>
        <dsp:cNvPr id="0" name=""/>
        <dsp:cNvSpPr/>
      </dsp:nvSpPr>
      <dsp:spPr>
        <a:xfrm>
          <a:off x="4229816" y="382486"/>
          <a:ext cx="1921030" cy="1152618"/>
        </a:xfrm>
        <a:prstGeom prst="rect">
          <a:avLst/>
        </a:prstGeom>
        <a:solidFill>
          <a:schemeClr val="accent5">
            <a:hueOff val="371179"/>
            <a:satOff val="2322"/>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Trauma</a:t>
          </a:r>
        </a:p>
      </dsp:txBody>
      <dsp:txXfrm>
        <a:off x="4229816" y="382486"/>
        <a:ext cx="1921030" cy="1152618"/>
      </dsp:txXfrm>
    </dsp:sp>
    <dsp:sp modelId="{DB25D7BB-3B70-45F5-B739-7C2CDA850928}">
      <dsp:nvSpPr>
        <dsp:cNvPr id="0" name=""/>
        <dsp:cNvSpPr/>
      </dsp:nvSpPr>
      <dsp:spPr>
        <a:xfrm>
          <a:off x="6342950" y="382486"/>
          <a:ext cx="1921030" cy="1152618"/>
        </a:xfrm>
        <a:prstGeom prst="rect">
          <a:avLst/>
        </a:prstGeom>
        <a:solidFill>
          <a:schemeClr val="accent5">
            <a:hueOff val="556768"/>
            <a:satOff val="3483"/>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Malignancies</a:t>
          </a:r>
        </a:p>
      </dsp:txBody>
      <dsp:txXfrm>
        <a:off x="6342950" y="382486"/>
        <a:ext cx="1921030" cy="1152618"/>
      </dsp:txXfrm>
    </dsp:sp>
    <dsp:sp modelId="{6CB4977F-D90D-42C6-8E4D-74AB135F9D69}">
      <dsp:nvSpPr>
        <dsp:cNvPr id="0" name=""/>
        <dsp:cNvSpPr/>
      </dsp:nvSpPr>
      <dsp:spPr>
        <a:xfrm>
          <a:off x="8456084" y="382486"/>
          <a:ext cx="1921030" cy="1152618"/>
        </a:xfrm>
        <a:prstGeom prst="rect">
          <a:avLst/>
        </a:prstGeom>
        <a:solidFill>
          <a:schemeClr val="accent5">
            <a:hueOff val="742357"/>
            <a:satOff val="4644"/>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Obstetric procedures</a:t>
          </a:r>
        </a:p>
      </dsp:txBody>
      <dsp:txXfrm>
        <a:off x="8456084" y="382486"/>
        <a:ext cx="1921030" cy="1152618"/>
      </dsp:txXfrm>
    </dsp:sp>
    <dsp:sp modelId="{B4164485-747A-4B3C-A2D9-B9DCACAFB309}">
      <dsp:nvSpPr>
        <dsp:cNvPr id="0" name=""/>
        <dsp:cNvSpPr/>
      </dsp:nvSpPr>
      <dsp:spPr>
        <a:xfrm>
          <a:off x="1060115" y="1727208"/>
          <a:ext cx="1921030" cy="1152618"/>
        </a:xfrm>
        <a:prstGeom prst="rect">
          <a:avLst/>
        </a:prstGeom>
        <a:solidFill>
          <a:schemeClr val="accent5">
            <a:hueOff val="927946"/>
            <a:satOff val="5806"/>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Vascular abnormalities</a:t>
          </a:r>
        </a:p>
      </dsp:txBody>
      <dsp:txXfrm>
        <a:off x="1060115" y="1727208"/>
        <a:ext cx="1921030" cy="1152618"/>
      </dsp:txXfrm>
    </dsp:sp>
    <dsp:sp modelId="{75AE32CF-2E3E-4A5E-A6FE-7E3A09A7AAF8}">
      <dsp:nvSpPr>
        <dsp:cNvPr id="0" name=""/>
        <dsp:cNvSpPr/>
      </dsp:nvSpPr>
      <dsp:spPr>
        <a:xfrm>
          <a:off x="3173249" y="1727208"/>
          <a:ext cx="1921030" cy="1152618"/>
        </a:xfrm>
        <a:prstGeom prst="rect">
          <a:avLst/>
        </a:prstGeom>
        <a:solidFill>
          <a:schemeClr val="accent5">
            <a:hueOff val="1113536"/>
            <a:satOff val="696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Venomous snakebite</a:t>
          </a:r>
        </a:p>
      </dsp:txBody>
      <dsp:txXfrm>
        <a:off x="3173249" y="1727208"/>
        <a:ext cx="1921030" cy="1152618"/>
      </dsp:txXfrm>
    </dsp:sp>
    <dsp:sp modelId="{CC3B031F-681E-430E-8458-A406C04267C3}">
      <dsp:nvSpPr>
        <dsp:cNvPr id="0" name=""/>
        <dsp:cNvSpPr/>
      </dsp:nvSpPr>
      <dsp:spPr>
        <a:xfrm>
          <a:off x="5286383" y="1727208"/>
          <a:ext cx="1921030" cy="1152618"/>
        </a:xfrm>
        <a:prstGeom prst="rect">
          <a:avLst/>
        </a:prstGeom>
        <a:solidFill>
          <a:schemeClr val="accent5">
            <a:hueOff val="1299125"/>
            <a:satOff val="8128"/>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Transfusion reaction</a:t>
          </a:r>
        </a:p>
      </dsp:txBody>
      <dsp:txXfrm>
        <a:off x="5286383" y="1727208"/>
        <a:ext cx="1921030" cy="1152618"/>
      </dsp:txXfrm>
    </dsp:sp>
    <dsp:sp modelId="{9E2D01D3-A448-4026-8BDB-3840570341E3}">
      <dsp:nvSpPr>
        <dsp:cNvPr id="0" name=""/>
        <dsp:cNvSpPr/>
      </dsp:nvSpPr>
      <dsp:spPr>
        <a:xfrm>
          <a:off x="7399517" y="1727208"/>
          <a:ext cx="1921030" cy="1152618"/>
        </a:xfrm>
        <a:prstGeom prst="rect">
          <a:avLst/>
        </a:prstGeom>
        <a:solidFill>
          <a:schemeClr val="accent5">
            <a:hueOff val="1484714"/>
            <a:satOff val="928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Heatstroke</a:t>
          </a:r>
        </a:p>
      </dsp:txBody>
      <dsp:txXfrm>
        <a:off x="7399517" y="1727208"/>
        <a:ext cx="1921030" cy="1152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9364-825D-4735-BCE1-A03E9FE71DDE}">
      <dsp:nvSpPr>
        <dsp:cNvPr id="0" name=""/>
        <dsp:cNvSpPr/>
      </dsp:nvSpPr>
      <dsp:spPr>
        <a:xfrm>
          <a:off x="0" y="0"/>
          <a:ext cx="39143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F55A7-B5DD-4C55-BDAF-05842ADDE014}">
      <dsp:nvSpPr>
        <dsp:cNvPr id="0" name=""/>
        <dsp:cNvSpPr/>
      </dsp:nvSpPr>
      <dsp:spPr>
        <a:xfrm>
          <a:off x="0" y="0"/>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Clotting</a:t>
          </a:r>
        </a:p>
      </dsp:txBody>
      <dsp:txXfrm>
        <a:off x="0" y="0"/>
        <a:ext cx="3914304" cy="740553"/>
      </dsp:txXfrm>
    </dsp:sp>
    <dsp:sp modelId="{0B5631B2-DC56-414C-8602-69E59F0D152E}">
      <dsp:nvSpPr>
        <dsp:cNvPr id="0" name=""/>
        <dsp:cNvSpPr/>
      </dsp:nvSpPr>
      <dsp:spPr>
        <a:xfrm>
          <a:off x="0" y="740553"/>
          <a:ext cx="391430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EFDD3-F3AD-4128-8A7B-D135C2E2867E}">
      <dsp:nvSpPr>
        <dsp:cNvPr id="0" name=""/>
        <dsp:cNvSpPr/>
      </dsp:nvSpPr>
      <dsp:spPr>
        <a:xfrm>
          <a:off x="0" y="740553"/>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Rapid, widespread formation of thrombi</a:t>
          </a:r>
        </a:p>
      </dsp:txBody>
      <dsp:txXfrm>
        <a:off x="0" y="740553"/>
        <a:ext cx="3914304" cy="740553"/>
      </dsp:txXfrm>
    </dsp:sp>
    <dsp:sp modelId="{927B8483-3E49-431A-81E5-2EF871F5ABDB}">
      <dsp:nvSpPr>
        <dsp:cNvPr id="0" name=""/>
        <dsp:cNvSpPr/>
      </dsp:nvSpPr>
      <dsp:spPr>
        <a:xfrm>
          <a:off x="0" y="1481106"/>
          <a:ext cx="3914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9DFF0-3737-434A-8BA6-40A323852DA2}">
      <dsp:nvSpPr>
        <dsp:cNvPr id="0" name=""/>
        <dsp:cNvSpPr/>
      </dsp:nvSpPr>
      <dsp:spPr>
        <a:xfrm>
          <a:off x="0" y="1481106"/>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Leads to ischemic injury</a:t>
          </a:r>
        </a:p>
      </dsp:txBody>
      <dsp:txXfrm>
        <a:off x="0" y="1481106"/>
        <a:ext cx="3914304" cy="740553"/>
      </dsp:txXfrm>
    </dsp:sp>
    <dsp:sp modelId="{3D635BBD-E23A-4DDC-BF3A-63A996115AD1}">
      <dsp:nvSpPr>
        <dsp:cNvPr id="0" name=""/>
        <dsp:cNvSpPr/>
      </dsp:nvSpPr>
      <dsp:spPr>
        <a:xfrm>
          <a:off x="0" y="2221659"/>
          <a:ext cx="391430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7D375-9E33-4C8B-829C-92FEDD469B9E}">
      <dsp:nvSpPr>
        <dsp:cNvPr id="0" name=""/>
        <dsp:cNvSpPr/>
      </dsp:nvSpPr>
      <dsp:spPr>
        <a:xfrm>
          <a:off x="0" y="2221659"/>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Organ dysfunction</a:t>
          </a:r>
        </a:p>
      </dsp:txBody>
      <dsp:txXfrm>
        <a:off x="0" y="2221659"/>
        <a:ext cx="3914304" cy="740553"/>
      </dsp:txXfrm>
    </dsp:sp>
    <dsp:sp modelId="{C71863AD-BB63-45CE-9ADA-09420A17D775}">
      <dsp:nvSpPr>
        <dsp:cNvPr id="0" name=""/>
        <dsp:cNvSpPr/>
      </dsp:nvSpPr>
      <dsp:spPr>
        <a:xfrm>
          <a:off x="0" y="2962212"/>
          <a:ext cx="391430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9CD64-B628-4D33-A3F2-1248FB5BB200}">
      <dsp:nvSpPr>
        <dsp:cNvPr id="0" name=""/>
        <dsp:cNvSpPr/>
      </dsp:nvSpPr>
      <dsp:spPr>
        <a:xfrm>
          <a:off x="0" y="2962212"/>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Bleeding</a:t>
          </a:r>
        </a:p>
      </dsp:txBody>
      <dsp:txXfrm>
        <a:off x="0" y="2962212"/>
        <a:ext cx="3914304" cy="740553"/>
      </dsp:txXfrm>
    </dsp:sp>
    <dsp:sp modelId="{46D6961C-9E89-4B9F-A23C-BF68A3AEE0B8}">
      <dsp:nvSpPr>
        <dsp:cNvPr id="0" name=""/>
        <dsp:cNvSpPr/>
      </dsp:nvSpPr>
      <dsp:spPr>
        <a:xfrm>
          <a:off x="0" y="3702765"/>
          <a:ext cx="39143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6FC40-5DB5-4A9D-B3A7-35C404F8FCCB}">
      <dsp:nvSpPr>
        <dsp:cNvPr id="0" name=""/>
        <dsp:cNvSpPr/>
      </dsp:nvSpPr>
      <dsp:spPr>
        <a:xfrm>
          <a:off x="0" y="3702765"/>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Clots are lysed-&gt; consumption of clotting factors, fibrinogen, platelets</a:t>
          </a:r>
        </a:p>
      </dsp:txBody>
      <dsp:txXfrm>
        <a:off x="0" y="3702765"/>
        <a:ext cx="3914304" cy="740553"/>
      </dsp:txXfrm>
    </dsp:sp>
    <dsp:sp modelId="{D6F8AB50-1B0C-4683-BCB6-BE835D8707A8}">
      <dsp:nvSpPr>
        <dsp:cNvPr id="0" name=""/>
        <dsp:cNvSpPr/>
      </dsp:nvSpPr>
      <dsp:spPr>
        <a:xfrm>
          <a:off x="0" y="4443318"/>
          <a:ext cx="391430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5547C-E8B2-4751-9328-B8B6287F3F8E}">
      <dsp:nvSpPr>
        <dsp:cNvPr id="0" name=""/>
        <dsp:cNvSpPr/>
      </dsp:nvSpPr>
      <dsp:spPr>
        <a:xfrm>
          <a:off x="0" y="4443318"/>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Blood eventually loses ability to clot</a:t>
          </a:r>
        </a:p>
      </dsp:txBody>
      <dsp:txXfrm>
        <a:off x="0" y="4443318"/>
        <a:ext cx="3914304" cy="740553"/>
      </dsp:txXfrm>
    </dsp:sp>
    <dsp:sp modelId="{410356EE-B69C-4FEC-89DC-BAC86D16019F}">
      <dsp:nvSpPr>
        <dsp:cNvPr id="0" name=""/>
        <dsp:cNvSpPr/>
      </dsp:nvSpPr>
      <dsp:spPr>
        <a:xfrm>
          <a:off x="0" y="5183871"/>
          <a:ext cx="3914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23D45-C442-40FB-8C59-4CFD1155D48E}">
      <dsp:nvSpPr>
        <dsp:cNvPr id="0" name=""/>
        <dsp:cNvSpPr/>
      </dsp:nvSpPr>
      <dsp:spPr>
        <a:xfrm>
          <a:off x="0" y="5183871"/>
          <a:ext cx="3914304" cy="74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Clotting factors cannot be replaced by the body as quickly as they are being used</a:t>
          </a:r>
        </a:p>
      </dsp:txBody>
      <dsp:txXfrm>
        <a:off x="0" y="5183871"/>
        <a:ext cx="3914304" cy="740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EDB4-637F-4627-AF15-7139011E7326}">
      <dsp:nvSpPr>
        <dsp:cNvPr id="0" name=""/>
        <dsp:cNvSpPr/>
      </dsp:nvSpPr>
      <dsp:spPr>
        <a:xfrm>
          <a:off x="0" y="63338"/>
          <a:ext cx="6055450" cy="7405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Prolonged PT and PTT</a:t>
          </a:r>
        </a:p>
      </dsp:txBody>
      <dsp:txXfrm>
        <a:off x="36150" y="99488"/>
        <a:ext cx="5983150" cy="668236"/>
      </dsp:txXfrm>
    </dsp:sp>
    <dsp:sp modelId="{5DCFEA04-8067-4ED7-9932-EDF86CB1EC86}">
      <dsp:nvSpPr>
        <dsp:cNvPr id="0" name=""/>
        <dsp:cNvSpPr/>
      </dsp:nvSpPr>
      <dsp:spPr>
        <a:xfrm>
          <a:off x="0" y="858595"/>
          <a:ext cx="6055450" cy="740536"/>
        </a:xfrm>
        <a:prstGeom prst="roundRect">
          <a:avLst/>
        </a:prstGeom>
        <a:solidFill>
          <a:schemeClr val="accent2">
            <a:hueOff val="-3349393"/>
            <a:satOff val="-9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Thrombocytopenia</a:t>
          </a:r>
        </a:p>
      </dsp:txBody>
      <dsp:txXfrm>
        <a:off x="36150" y="894745"/>
        <a:ext cx="5983150" cy="668236"/>
      </dsp:txXfrm>
    </dsp:sp>
    <dsp:sp modelId="{5D229BB3-0E64-4D58-9F03-54596FFBC4AB}">
      <dsp:nvSpPr>
        <dsp:cNvPr id="0" name=""/>
        <dsp:cNvSpPr/>
      </dsp:nvSpPr>
      <dsp:spPr>
        <a:xfrm>
          <a:off x="0" y="1653852"/>
          <a:ext cx="6055450" cy="740536"/>
        </a:xfrm>
        <a:prstGeom prst="roundRect">
          <a:avLst/>
        </a:prstGeom>
        <a:solidFill>
          <a:schemeClr val="accent2">
            <a:hueOff val="-6698785"/>
            <a:satOff val="-18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Decreased fibrinogen</a:t>
          </a:r>
        </a:p>
      </dsp:txBody>
      <dsp:txXfrm>
        <a:off x="36150" y="1690002"/>
        <a:ext cx="5983150" cy="668236"/>
      </dsp:txXfrm>
    </dsp:sp>
    <dsp:sp modelId="{816B7D50-0B1B-44C6-8FF5-D9FC20C2F084}">
      <dsp:nvSpPr>
        <dsp:cNvPr id="0" name=""/>
        <dsp:cNvSpPr/>
      </dsp:nvSpPr>
      <dsp:spPr>
        <a:xfrm>
          <a:off x="0" y="2449109"/>
          <a:ext cx="6055450" cy="740536"/>
        </a:xfrm>
        <a:prstGeom prst="roundRect">
          <a:avLst/>
        </a:prstGeom>
        <a:solidFill>
          <a:schemeClr val="accent2">
            <a:hueOff val="-10048178"/>
            <a:satOff val="-28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Increased D-dimer</a:t>
          </a:r>
        </a:p>
      </dsp:txBody>
      <dsp:txXfrm>
        <a:off x="36150" y="2485259"/>
        <a:ext cx="5983150" cy="668236"/>
      </dsp:txXfrm>
    </dsp:sp>
    <dsp:sp modelId="{98E25C6E-61D7-4499-B09D-3E3D4A5353D8}">
      <dsp:nvSpPr>
        <dsp:cNvPr id="0" name=""/>
        <dsp:cNvSpPr/>
      </dsp:nvSpPr>
      <dsp:spPr>
        <a:xfrm>
          <a:off x="0" y="3244365"/>
          <a:ext cx="6055450" cy="740536"/>
        </a:xfrm>
        <a:prstGeom prst="roundRect">
          <a:avLst/>
        </a:prstGeom>
        <a:solidFill>
          <a:schemeClr val="accent2">
            <a:hueOff val="-13397571"/>
            <a:satOff val="-37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Decreased coagulation factors</a:t>
          </a:r>
        </a:p>
      </dsp:txBody>
      <dsp:txXfrm>
        <a:off x="36150" y="3280515"/>
        <a:ext cx="5983150" cy="668236"/>
      </dsp:txXfrm>
    </dsp:sp>
    <dsp:sp modelId="{BD148880-E7CB-4AA2-A6C1-E6B8CBFEBC0B}">
      <dsp:nvSpPr>
        <dsp:cNvPr id="0" name=""/>
        <dsp:cNvSpPr/>
      </dsp:nvSpPr>
      <dsp:spPr>
        <a:xfrm>
          <a:off x="0" y="4039622"/>
          <a:ext cx="6055450" cy="740536"/>
        </a:xfrm>
        <a:prstGeom prst="roundRect">
          <a:avLst/>
        </a:prstGeom>
        <a:solidFill>
          <a:schemeClr val="accent2">
            <a:hueOff val="-16746964"/>
            <a:satOff val="-468"/>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Increased fibrin degradation products</a:t>
          </a:r>
        </a:p>
      </dsp:txBody>
      <dsp:txXfrm>
        <a:off x="36150" y="4075772"/>
        <a:ext cx="5983150" cy="668236"/>
      </dsp:txXfrm>
    </dsp:sp>
    <dsp:sp modelId="{3DE826DD-6B8F-4C4C-B4DD-886ED02BF082}">
      <dsp:nvSpPr>
        <dsp:cNvPr id="0" name=""/>
        <dsp:cNvSpPr/>
      </dsp:nvSpPr>
      <dsp:spPr>
        <a:xfrm>
          <a:off x="0" y="4834879"/>
          <a:ext cx="6055450" cy="740536"/>
        </a:xfrm>
        <a:prstGeom prst="roundRect">
          <a:avLst/>
        </a:prstGeom>
        <a:solidFill>
          <a:schemeClr val="accent2">
            <a:hueOff val="-20096356"/>
            <a:satOff val="-56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Treatment: treat underlying cause; blood product products, heparin, clotting factors!</a:t>
          </a:r>
        </a:p>
      </dsp:txBody>
      <dsp:txXfrm>
        <a:off x="36150" y="4871029"/>
        <a:ext cx="5983150" cy="668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CDD3-BCC5-438E-89C5-42F0142D5008}">
      <dsp:nvSpPr>
        <dsp:cNvPr id="0" name=""/>
        <dsp:cNvSpPr/>
      </dsp:nvSpPr>
      <dsp:spPr>
        <a:xfrm>
          <a:off x="0" y="0"/>
          <a:ext cx="7993110" cy="5872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Isolated thrombocytopenia</a:t>
          </a:r>
        </a:p>
      </dsp:txBody>
      <dsp:txXfrm>
        <a:off x="17199" y="17199"/>
        <a:ext cx="7290753" cy="552818"/>
      </dsp:txXfrm>
    </dsp:sp>
    <dsp:sp modelId="{E14B6379-78B6-45CC-A7A9-F8CF6C8AAF5E}">
      <dsp:nvSpPr>
        <dsp:cNvPr id="0" name=""/>
        <dsp:cNvSpPr/>
      </dsp:nvSpPr>
      <dsp:spPr>
        <a:xfrm>
          <a:off x="596888" y="668774"/>
          <a:ext cx="7993110" cy="5872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Antibodies to own platelets-&gt; platelet destruction</a:t>
          </a:r>
        </a:p>
      </dsp:txBody>
      <dsp:txXfrm>
        <a:off x="614087" y="685973"/>
        <a:ext cx="6980133" cy="552818"/>
      </dsp:txXfrm>
    </dsp:sp>
    <dsp:sp modelId="{B26D8C0D-84FB-48DB-A842-A242DAED23D6}">
      <dsp:nvSpPr>
        <dsp:cNvPr id="0" name=""/>
        <dsp:cNvSpPr/>
      </dsp:nvSpPr>
      <dsp:spPr>
        <a:xfrm>
          <a:off x="1193776" y="1337548"/>
          <a:ext cx="7993110" cy="5872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Usually precipitated by viral illness</a:t>
          </a:r>
        </a:p>
      </dsp:txBody>
      <dsp:txXfrm>
        <a:off x="1210975" y="1354747"/>
        <a:ext cx="6980133" cy="552818"/>
      </dsp:txXfrm>
    </dsp:sp>
    <dsp:sp modelId="{1300B913-6CF7-4CED-B223-9D72F266D717}">
      <dsp:nvSpPr>
        <dsp:cNvPr id="0" name=""/>
        <dsp:cNvSpPr/>
      </dsp:nvSpPr>
      <dsp:spPr>
        <a:xfrm>
          <a:off x="1790664" y="2006322"/>
          <a:ext cx="7993110" cy="5872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Management:</a:t>
          </a:r>
        </a:p>
      </dsp:txBody>
      <dsp:txXfrm>
        <a:off x="1807863" y="2023521"/>
        <a:ext cx="6980133" cy="552818"/>
      </dsp:txXfrm>
    </dsp:sp>
    <dsp:sp modelId="{8606FA7A-4E84-4497-A3B9-32AF652CE1D6}">
      <dsp:nvSpPr>
        <dsp:cNvPr id="0" name=""/>
        <dsp:cNvSpPr/>
      </dsp:nvSpPr>
      <dsp:spPr>
        <a:xfrm>
          <a:off x="2387552" y="2675096"/>
          <a:ext cx="7993110" cy="5872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Steroids, IVIG, immunosuppression, transfusion, monitor for complications</a:t>
          </a:r>
        </a:p>
      </dsp:txBody>
      <dsp:txXfrm>
        <a:off x="2404751" y="2692295"/>
        <a:ext cx="6980133" cy="552818"/>
      </dsp:txXfrm>
    </dsp:sp>
    <dsp:sp modelId="{E44F80C6-C3A3-4858-AEEF-ABAAA11C6F33}">
      <dsp:nvSpPr>
        <dsp:cNvPr id="0" name=""/>
        <dsp:cNvSpPr/>
      </dsp:nvSpPr>
      <dsp:spPr>
        <a:xfrm>
          <a:off x="7611419" y="428994"/>
          <a:ext cx="381690" cy="3816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697299" y="428994"/>
        <a:ext cx="209930" cy="287222"/>
      </dsp:txXfrm>
    </dsp:sp>
    <dsp:sp modelId="{1BE80950-98EF-4F0D-A6DA-D21A49005C9B}">
      <dsp:nvSpPr>
        <dsp:cNvPr id="0" name=""/>
        <dsp:cNvSpPr/>
      </dsp:nvSpPr>
      <dsp:spPr>
        <a:xfrm>
          <a:off x="8208308" y="1097768"/>
          <a:ext cx="381690" cy="38169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294188" y="1097768"/>
        <a:ext cx="209930" cy="287222"/>
      </dsp:txXfrm>
    </dsp:sp>
    <dsp:sp modelId="{FF80D3CB-48CE-47E7-B053-5F9BA455E1AD}">
      <dsp:nvSpPr>
        <dsp:cNvPr id="0" name=""/>
        <dsp:cNvSpPr/>
      </dsp:nvSpPr>
      <dsp:spPr>
        <a:xfrm>
          <a:off x="8805196" y="1756755"/>
          <a:ext cx="381690" cy="38169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891076" y="1756755"/>
        <a:ext cx="209930" cy="287222"/>
      </dsp:txXfrm>
    </dsp:sp>
    <dsp:sp modelId="{468BEC3A-E5BB-4060-AD7A-635415492319}">
      <dsp:nvSpPr>
        <dsp:cNvPr id="0" name=""/>
        <dsp:cNvSpPr/>
      </dsp:nvSpPr>
      <dsp:spPr>
        <a:xfrm>
          <a:off x="9402084" y="2432054"/>
          <a:ext cx="381690" cy="38169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487964" y="2432054"/>
        <a:ext cx="209930" cy="287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86816-4E2C-4812-B3A1-C654F072DE93}">
      <dsp:nvSpPr>
        <dsp:cNvPr id="0" name=""/>
        <dsp:cNvSpPr/>
      </dsp:nvSpPr>
      <dsp:spPr>
        <a:xfrm>
          <a:off x="0" y="28881"/>
          <a:ext cx="3095624" cy="18573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Antibody mediated complication to heparin exposure that increases risk of thrombosis</a:t>
          </a:r>
        </a:p>
      </dsp:txBody>
      <dsp:txXfrm>
        <a:off x="0" y="28881"/>
        <a:ext cx="3095624" cy="1857375"/>
      </dsp:txXfrm>
    </dsp:sp>
    <dsp:sp modelId="{137D9D6B-E433-4591-AF9E-9D0FE13D89F9}">
      <dsp:nvSpPr>
        <dsp:cNvPr id="0" name=""/>
        <dsp:cNvSpPr/>
      </dsp:nvSpPr>
      <dsp:spPr>
        <a:xfrm>
          <a:off x="3405187" y="28881"/>
          <a:ext cx="3095624" cy="1857375"/>
        </a:xfrm>
        <a:prstGeom prst="rect">
          <a:avLst/>
        </a:prstGeom>
        <a:solidFill>
          <a:schemeClr val="accent5">
            <a:hueOff val="296943"/>
            <a:satOff val="1858"/>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Initiates the formation of blood clots by abnormal platelet activation</a:t>
          </a:r>
        </a:p>
      </dsp:txBody>
      <dsp:txXfrm>
        <a:off x="3405187" y="28881"/>
        <a:ext cx="3095624" cy="1857375"/>
      </dsp:txXfrm>
    </dsp:sp>
    <dsp:sp modelId="{85A75A66-76E6-4407-8CC9-63AEB205F2F7}">
      <dsp:nvSpPr>
        <dsp:cNvPr id="0" name=""/>
        <dsp:cNvSpPr/>
      </dsp:nvSpPr>
      <dsp:spPr>
        <a:xfrm>
          <a:off x="6810375" y="28881"/>
          <a:ext cx="3095624" cy="1857375"/>
        </a:xfrm>
        <a:prstGeom prst="rect">
          <a:avLst/>
        </a:prstGeom>
        <a:solidFill>
          <a:schemeClr val="accent5">
            <a:hueOff val="593886"/>
            <a:satOff val="371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Management:</a:t>
          </a:r>
        </a:p>
      </dsp:txBody>
      <dsp:txXfrm>
        <a:off x="6810375" y="28881"/>
        <a:ext cx="3095624" cy="1857375"/>
      </dsp:txXfrm>
    </dsp:sp>
    <dsp:sp modelId="{F395D853-9F0C-4857-B4F2-82C585B412D0}">
      <dsp:nvSpPr>
        <dsp:cNvPr id="0" name=""/>
        <dsp:cNvSpPr/>
      </dsp:nvSpPr>
      <dsp:spPr>
        <a:xfrm>
          <a:off x="0" y="2195818"/>
          <a:ext cx="3095624" cy="1857375"/>
        </a:xfrm>
        <a:prstGeom prst="rect">
          <a:avLst/>
        </a:prstGeom>
        <a:solidFill>
          <a:schemeClr val="accent5">
            <a:hueOff val="890829"/>
            <a:satOff val="557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Stop the immune response: STOP Heparin</a:t>
          </a:r>
        </a:p>
      </dsp:txBody>
      <dsp:txXfrm>
        <a:off x="0" y="2195818"/>
        <a:ext cx="3095624" cy="1857375"/>
      </dsp:txXfrm>
    </dsp:sp>
    <dsp:sp modelId="{29F63AEF-8A83-4873-95DB-0107663D95FA}">
      <dsp:nvSpPr>
        <dsp:cNvPr id="0" name=""/>
        <dsp:cNvSpPr/>
      </dsp:nvSpPr>
      <dsp:spPr>
        <a:xfrm>
          <a:off x="3405187" y="2195818"/>
          <a:ext cx="3095624" cy="1857375"/>
        </a:xfrm>
        <a:prstGeom prst="rect">
          <a:avLst/>
        </a:prstGeom>
        <a:solidFill>
          <a:schemeClr val="accent5">
            <a:hueOff val="1187771"/>
            <a:satOff val="743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Inhibit thrombin production</a:t>
          </a:r>
        </a:p>
      </dsp:txBody>
      <dsp:txXfrm>
        <a:off x="3405187" y="2195818"/>
        <a:ext cx="3095624" cy="1857375"/>
      </dsp:txXfrm>
    </dsp:sp>
    <dsp:sp modelId="{554719D9-E40F-4F76-8C6C-1468525E977A}">
      <dsp:nvSpPr>
        <dsp:cNvPr id="0" name=""/>
        <dsp:cNvSpPr/>
      </dsp:nvSpPr>
      <dsp:spPr>
        <a:xfrm>
          <a:off x="6810375" y="2195818"/>
          <a:ext cx="3095624" cy="1857375"/>
        </a:xfrm>
        <a:prstGeom prst="rect">
          <a:avLst/>
        </a:prstGeom>
        <a:solidFill>
          <a:schemeClr val="accent5">
            <a:hueOff val="1484714"/>
            <a:satOff val="928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Treat and prevent new thrombosis</a:t>
          </a:r>
        </a:p>
      </dsp:txBody>
      <dsp:txXfrm>
        <a:off x="6810375" y="2195818"/>
        <a:ext cx="3095624" cy="1857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2/15/2023</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07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2/15/2023</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5947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2/15/2023</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8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2/15/2023</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5624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2/15/2023</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2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2/15/2023</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0343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2/15/2023</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8013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2/15/2023</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91982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2/15/2023</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4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2/15/2023</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4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2/15/2023</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4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2/15/2023</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9377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88D74A45-8C44-4D66-9253-B2B25C223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ght bulb with business icons">
            <a:extLst>
              <a:ext uri="{FF2B5EF4-FFF2-40B4-BE49-F238E27FC236}">
                <a16:creationId xmlns:a16="http://schemas.microsoft.com/office/drawing/2014/main" id="{252B1CA5-87DB-945E-1BA6-506E3473B3D5}"/>
              </a:ext>
            </a:extLst>
          </p:cNvPr>
          <p:cNvPicPr>
            <a:picLocks noChangeAspect="1"/>
          </p:cNvPicPr>
          <p:nvPr/>
        </p:nvPicPr>
        <p:blipFill rotWithShape="1">
          <a:blip r:embed="rId2"/>
          <a:srcRect t="22446" b="19158"/>
          <a:stretch/>
        </p:blipFill>
        <p:spPr>
          <a:xfrm>
            <a:off x="20" y="1874237"/>
            <a:ext cx="12191979" cy="4983761"/>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1874235"/>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C797C8-CB59-63A8-993C-B1A751F6540B}"/>
              </a:ext>
            </a:extLst>
          </p:cNvPr>
          <p:cNvSpPr>
            <a:spLocks noGrp="1"/>
          </p:cNvSpPr>
          <p:nvPr>
            <p:ph type="ctrTitle"/>
          </p:nvPr>
        </p:nvSpPr>
        <p:spPr>
          <a:xfrm>
            <a:off x="589558" y="293428"/>
            <a:ext cx="5474257" cy="1235225"/>
          </a:xfrm>
        </p:spPr>
        <p:txBody>
          <a:bodyPr anchor="ctr">
            <a:normAutofit/>
          </a:bodyPr>
          <a:lstStyle/>
          <a:p>
            <a:r>
              <a:rPr lang="en-US" sz="3600" dirty="0"/>
              <a:t>CCRN Review Class		</a:t>
            </a:r>
          </a:p>
        </p:txBody>
      </p:sp>
      <p:sp>
        <p:nvSpPr>
          <p:cNvPr id="3" name="Subtitle 2">
            <a:extLst>
              <a:ext uri="{FF2B5EF4-FFF2-40B4-BE49-F238E27FC236}">
                <a16:creationId xmlns:a16="http://schemas.microsoft.com/office/drawing/2014/main" id="{B550E891-763B-B00B-B93A-4E3238B88039}"/>
              </a:ext>
            </a:extLst>
          </p:cNvPr>
          <p:cNvSpPr>
            <a:spLocks noGrp="1"/>
          </p:cNvSpPr>
          <p:nvPr>
            <p:ph type="subTitle" idx="1"/>
          </p:nvPr>
        </p:nvSpPr>
        <p:spPr>
          <a:xfrm>
            <a:off x="6469039" y="293427"/>
            <a:ext cx="4568128" cy="1235226"/>
          </a:xfrm>
        </p:spPr>
        <p:txBody>
          <a:bodyPr anchor="ctr">
            <a:normAutofit fontScale="85000" lnSpcReduction="20000"/>
          </a:bodyPr>
          <a:lstStyle/>
          <a:p>
            <a:endParaRPr lang="en-US" dirty="0"/>
          </a:p>
          <a:p>
            <a:r>
              <a:rPr lang="en-US" dirty="0"/>
              <a:t>Laura McKenzie, BN, RN, CPN, CCRN</a:t>
            </a:r>
          </a:p>
          <a:p>
            <a:r>
              <a:rPr lang="en-US" dirty="0"/>
              <a:t>2023</a:t>
            </a:r>
          </a:p>
        </p:txBody>
      </p:sp>
      <p:cxnSp>
        <p:nvCxnSpPr>
          <p:cNvPr id="13" name="Straight Connector 12">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41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521308-AAE5-4973-71E6-B166DB7603B6}"/>
              </a:ext>
            </a:extLst>
          </p:cNvPr>
          <p:cNvSpPr>
            <a:spLocks noGrp="1"/>
          </p:cNvSpPr>
          <p:nvPr>
            <p:ph type="title"/>
          </p:nvPr>
        </p:nvSpPr>
        <p:spPr>
          <a:xfrm>
            <a:off x="761801" y="858982"/>
            <a:ext cx="9589765" cy="1432273"/>
          </a:xfrm>
        </p:spPr>
        <p:txBody>
          <a:bodyPr>
            <a:normAutofit/>
          </a:bodyPr>
          <a:lstStyle/>
          <a:p>
            <a:r>
              <a:rPr lang="en-US" dirty="0"/>
              <a:t>Causes	</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062E69D-B4D1-0909-5C28-2C0B3B66DCF3}"/>
              </a:ext>
            </a:extLst>
          </p:cNvPr>
          <p:cNvGraphicFramePr>
            <a:graphicFrameLocks noGrp="1"/>
          </p:cNvGraphicFramePr>
          <p:nvPr>
            <p:ph idx="1"/>
            <p:extLst>
              <p:ext uri="{D42A27DB-BD31-4B8C-83A1-F6EECF244321}">
                <p14:modId xmlns:p14="http://schemas.microsoft.com/office/powerpoint/2010/main" val="4116267527"/>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90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A4D1B31-70FD-4DB9-B587-9209E6C98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06696-F3C6-5A40-9A07-6B43D3B52FD8}"/>
              </a:ext>
            </a:extLst>
          </p:cNvPr>
          <p:cNvSpPr>
            <a:spLocks noGrp="1"/>
          </p:cNvSpPr>
          <p:nvPr>
            <p:ph type="title"/>
          </p:nvPr>
        </p:nvSpPr>
        <p:spPr>
          <a:xfrm>
            <a:off x="761801" y="858982"/>
            <a:ext cx="5420515" cy="5152933"/>
          </a:xfrm>
        </p:spPr>
        <p:txBody>
          <a:bodyPr>
            <a:normAutofit/>
          </a:bodyPr>
          <a:lstStyle/>
          <a:p>
            <a:r>
              <a:rPr lang="en-US" dirty="0"/>
              <a:t>Clotting &amp; Bleeding</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603" y="0"/>
            <a:ext cx="5334397" cy="6858000"/>
          </a:xfrm>
          <a:prstGeom prst="rect">
            <a:avLst/>
          </a:prstGeom>
          <a:ln>
            <a:noFill/>
          </a:ln>
          <a:effectLst>
            <a:outerShdw blurRad="660400" dist="2794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C7BD434-891D-39D1-B7C0-40CE58176CEF}"/>
              </a:ext>
            </a:extLst>
          </p:cNvPr>
          <p:cNvGraphicFramePr>
            <a:graphicFrameLocks noGrp="1"/>
          </p:cNvGraphicFramePr>
          <p:nvPr>
            <p:ph idx="1"/>
            <p:extLst>
              <p:ext uri="{D42A27DB-BD31-4B8C-83A1-F6EECF244321}">
                <p14:modId xmlns:p14="http://schemas.microsoft.com/office/powerpoint/2010/main" val="2981024762"/>
              </p:ext>
            </p:extLst>
          </p:nvPr>
        </p:nvGraphicFramePr>
        <p:xfrm>
          <a:off x="7230006" y="601324"/>
          <a:ext cx="3914304" cy="5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41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64CBC-B785-043C-E787-3805546123AF}"/>
              </a:ext>
            </a:extLst>
          </p:cNvPr>
          <p:cNvSpPr>
            <a:spLocks noGrp="1"/>
          </p:cNvSpPr>
          <p:nvPr>
            <p:ph type="title"/>
          </p:nvPr>
        </p:nvSpPr>
        <p:spPr>
          <a:xfrm>
            <a:off x="761802" y="858982"/>
            <a:ext cx="3451060" cy="5152933"/>
          </a:xfrm>
        </p:spPr>
        <p:txBody>
          <a:bodyPr>
            <a:normAutofit/>
          </a:bodyPr>
          <a:lstStyle/>
          <a:p>
            <a:r>
              <a:rPr lang="en-US" dirty="0"/>
              <a:t>Systemic Inflammatory Response</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607D928-6F0E-B582-051E-E9CDF7313AFF}"/>
              </a:ext>
            </a:extLst>
          </p:cNvPr>
          <p:cNvGraphicFramePr>
            <a:graphicFrameLocks noGrp="1"/>
          </p:cNvGraphicFramePr>
          <p:nvPr>
            <p:ph idx="1"/>
            <p:extLst>
              <p:ext uri="{D42A27DB-BD31-4B8C-83A1-F6EECF244321}">
                <p14:modId xmlns:p14="http://schemas.microsoft.com/office/powerpoint/2010/main" val="2932028402"/>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6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5613D1-362D-6E45-3C6C-571540F18FF8}"/>
              </a:ext>
            </a:extLst>
          </p:cNvPr>
          <p:cNvSpPr>
            <a:spLocks noGrp="1"/>
          </p:cNvSpPr>
          <p:nvPr>
            <p:ph type="title"/>
          </p:nvPr>
        </p:nvSpPr>
        <p:spPr>
          <a:xfrm>
            <a:off x="761801" y="858982"/>
            <a:ext cx="9589765" cy="1432273"/>
          </a:xfrm>
        </p:spPr>
        <p:txBody>
          <a:bodyPr>
            <a:normAutofit/>
          </a:bodyPr>
          <a:lstStyle/>
          <a:p>
            <a:r>
              <a:rPr lang="en-US" dirty="0"/>
              <a:t>Idiopathic Thrombocytopenia (ITP)</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28E634E-D0C0-33CE-DD20-7CCAD1E5B8BB}"/>
              </a:ext>
            </a:extLst>
          </p:cNvPr>
          <p:cNvGraphicFramePr>
            <a:graphicFrameLocks noGrp="1"/>
          </p:cNvGraphicFramePr>
          <p:nvPr>
            <p:ph idx="1"/>
            <p:extLst>
              <p:ext uri="{D42A27DB-BD31-4B8C-83A1-F6EECF244321}">
                <p14:modId xmlns:p14="http://schemas.microsoft.com/office/powerpoint/2010/main" val="865411920"/>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74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AEE21-A8FA-6AC2-08B0-CBAE63F1916E}"/>
              </a:ext>
            </a:extLst>
          </p:cNvPr>
          <p:cNvSpPr>
            <a:spLocks noGrp="1"/>
          </p:cNvSpPr>
          <p:nvPr>
            <p:ph type="title"/>
          </p:nvPr>
        </p:nvSpPr>
        <p:spPr>
          <a:xfrm>
            <a:off x="761801" y="296712"/>
            <a:ext cx="9906199" cy="1157242"/>
          </a:xfrm>
        </p:spPr>
        <p:txBody>
          <a:bodyPr>
            <a:normAutofit/>
          </a:bodyPr>
          <a:lstStyle/>
          <a:p>
            <a:pPr algn="ctr"/>
            <a:r>
              <a:rPr lang="en-US" sz="4100"/>
              <a:t>Heparin Induced Thrombocytopenia (HIT)</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4779187-8756-9F96-C63D-0D9AD56969BE}"/>
              </a:ext>
            </a:extLst>
          </p:cNvPr>
          <p:cNvGraphicFramePr>
            <a:graphicFrameLocks noGrp="1"/>
          </p:cNvGraphicFramePr>
          <p:nvPr>
            <p:ph idx="1"/>
            <p:extLst>
              <p:ext uri="{D42A27DB-BD31-4B8C-83A1-F6EECF244321}">
                <p14:modId xmlns:p14="http://schemas.microsoft.com/office/powerpoint/2010/main" val="608431883"/>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8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5A3A-195B-49AF-EE94-32AC0BAD9370}"/>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5F56D87-23FD-62D8-0DF2-AEEC2D62B7D5}"/>
              </a:ext>
            </a:extLst>
          </p:cNvPr>
          <p:cNvSpPr>
            <a:spLocks noGrp="1"/>
          </p:cNvSpPr>
          <p:nvPr>
            <p:ph idx="1"/>
          </p:nvPr>
        </p:nvSpPr>
        <p:spPr/>
        <p:txBody>
          <a:bodyPr/>
          <a:lstStyle/>
          <a:p>
            <a:r>
              <a:rPr lang="en-US" dirty="0"/>
              <a:t>All of the following are potential complications of blood component administration except:</a:t>
            </a:r>
          </a:p>
          <a:p>
            <a:pPr marL="457200" indent="-457200">
              <a:buAutoNum type="alphaLcPeriod"/>
            </a:pPr>
            <a:r>
              <a:rPr lang="en-US" dirty="0"/>
              <a:t>Acute hemolytic reaction</a:t>
            </a:r>
          </a:p>
          <a:p>
            <a:pPr marL="457200" indent="-457200">
              <a:buAutoNum type="alphaLcPeriod"/>
            </a:pPr>
            <a:r>
              <a:rPr lang="en-US" dirty="0"/>
              <a:t>Infection</a:t>
            </a:r>
          </a:p>
          <a:p>
            <a:pPr marL="457200" indent="-457200">
              <a:buAutoNum type="alphaLcPeriod"/>
            </a:pPr>
            <a:r>
              <a:rPr lang="en-US" dirty="0"/>
              <a:t>Anemia</a:t>
            </a:r>
          </a:p>
          <a:p>
            <a:pPr marL="457200" indent="-457200">
              <a:buAutoNum type="alphaLcPeriod"/>
            </a:pPr>
            <a:r>
              <a:rPr lang="en-US" dirty="0"/>
              <a:t>Coagulopathy</a:t>
            </a:r>
          </a:p>
          <a:p>
            <a:endParaRPr lang="en-US" dirty="0"/>
          </a:p>
        </p:txBody>
      </p:sp>
    </p:spTree>
    <p:extLst>
      <p:ext uri="{BB962C8B-B14F-4D97-AF65-F5344CB8AC3E}">
        <p14:creationId xmlns:p14="http://schemas.microsoft.com/office/powerpoint/2010/main" val="413394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A22B-478D-BEF9-6A63-A489C506D25D}"/>
              </a:ext>
            </a:extLst>
          </p:cNvPr>
          <p:cNvSpPr>
            <a:spLocks noGrp="1"/>
          </p:cNvSpPr>
          <p:nvPr>
            <p:ph type="title"/>
          </p:nvPr>
        </p:nvSpPr>
        <p:spPr/>
        <p:txBody>
          <a:bodyPr/>
          <a:lstStyle/>
          <a:p>
            <a:r>
              <a:rPr lang="en-US" dirty="0"/>
              <a:t>Rationale #1</a:t>
            </a:r>
          </a:p>
        </p:txBody>
      </p:sp>
      <p:sp>
        <p:nvSpPr>
          <p:cNvPr id="3" name="Content Placeholder 2">
            <a:extLst>
              <a:ext uri="{FF2B5EF4-FFF2-40B4-BE49-F238E27FC236}">
                <a16:creationId xmlns:a16="http://schemas.microsoft.com/office/drawing/2014/main" id="{41F25806-FBE8-0FFD-4E12-6E611DCD747F}"/>
              </a:ext>
            </a:extLst>
          </p:cNvPr>
          <p:cNvSpPr>
            <a:spLocks noGrp="1"/>
          </p:cNvSpPr>
          <p:nvPr>
            <p:ph idx="1"/>
          </p:nvPr>
        </p:nvSpPr>
        <p:spPr/>
        <p:txBody>
          <a:bodyPr/>
          <a:lstStyle/>
          <a:p>
            <a:r>
              <a:rPr lang="en-US" dirty="0"/>
              <a:t>C. Anemia</a:t>
            </a:r>
          </a:p>
          <a:p>
            <a:r>
              <a:rPr lang="en-US" dirty="0"/>
              <a:t>Symptomatic anemia is an indication for blood component therapy and not a complication</a:t>
            </a:r>
          </a:p>
        </p:txBody>
      </p:sp>
    </p:spTree>
    <p:extLst>
      <p:ext uri="{BB962C8B-B14F-4D97-AF65-F5344CB8AC3E}">
        <p14:creationId xmlns:p14="http://schemas.microsoft.com/office/powerpoint/2010/main" val="267612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E5B0-51CF-109A-3505-D4EE540DF07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1898259A-2109-9FF6-81E4-D01BC33BCD31}"/>
              </a:ext>
            </a:extLst>
          </p:cNvPr>
          <p:cNvSpPr>
            <a:spLocks noGrp="1"/>
          </p:cNvSpPr>
          <p:nvPr>
            <p:ph idx="1"/>
          </p:nvPr>
        </p:nvSpPr>
        <p:spPr/>
        <p:txBody>
          <a:bodyPr/>
          <a:lstStyle/>
          <a:p>
            <a:r>
              <a:rPr lang="en-US" dirty="0"/>
              <a:t>Twenty minutes after initiation of a PRBC transfusion, your patient becomes hypotensive, anxious and dyspneic and </a:t>
            </a:r>
            <a:r>
              <a:rPr lang="en-US" dirty="0" err="1"/>
              <a:t>beigns</a:t>
            </a:r>
            <a:r>
              <a:rPr lang="en-US" dirty="0"/>
              <a:t> to shake uncontrollably. You suspect that which of the following in occurring?</a:t>
            </a:r>
          </a:p>
          <a:p>
            <a:pPr marL="457200" indent="-457200">
              <a:buAutoNum type="alphaUcPeriod"/>
            </a:pPr>
            <a:r>
              <a:rPr lang="en-US" dirty="0"/>
              <a:t>Citrate toxicity</a:t>
            </a:r>
          </a:p>
          <a:p>
            <a:pPr marL="457200" indent="-457200">
              <a:buAutoNum type="alphaUcPeriod"/>
            </a:pPr>
            <a:r>
              <a:rPr lang="en-US" dirty="0"/>
              <a:t>Acute hemolytic transfusion reaction</a:t>
            </a:r>
          </a:p>
          <a:p>
            <a:pPr marL="457200" indent="-457200">
              <a:buAutoNum type="alphaUcPeriod"/>
            </a:pPr>
            <a:r>
              <a:rPr lang="en-US" dirty="0"/>
              <a:t>Acute nonhemolytic transfusion reaction</a:t>
            </a:r>
          </a:p>
          <a:p>
            <a:pPr marL="457200" indent="-457200">
              <a:buAutoNum type="alphaUcPeriod"/>
            </a:pPr>
            <a:r>
              <a:rPr lang="en-US" dirty="0"/>
              <a:t>anaphylaxis</a:t>
            </a:r>
          </a:p>
        </p:txBody>
      </p:sp>
    </p:spTree>
    <p:extLst>
      <p:ext uri="{BB962C8B-B14F-4D97-AF65-F5344CB8AC3E}">
        <p14:creationId xmlns:p14="http://schemas.microsoft.com/office/powerpoint/2010/main" val="160444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8C5F-C0AF-30CA-D515-1DEAECEED85B}"/>
              </a:ext>
            </a:extLst>
          </p:cNvPr>
          <p:cNvSpPr>
            <a:spLocks noGrp="1"/>
          </p:cNvSpPr>
          <p:nvPr>
            <p:ph type="title"/>
          </p:nvPr>
        </p:nvSpPr>
        <p:spPr/>
        <p:txBody>
          <a:bodyPr/>
          <a:lstStyle/>
          <a:p>
            <a:r>
              <a:rPr lang="en-US" dirty="0"/>
              <a:t>Rationale #2</a:t>
            </a:r>
          </a:p>
        </p:txBody>
      </p:sp>
      <p:sp>
        <p:nvSpPr>
          <p:cNvPr id="3" name="Content Placeholder 2">
            <a:extLst>
              <a:ext uri="{FF2B5EF4-FFF2-40B4-BE49-F238E27FC236}">
                <a16:creationId xmlns:a16="http://schemas.microsoft.com/office/drawing/2014/main" id="{817C53CD-4919-B616-D158-9F252A91D463}"/>
              </a:ext>
            </a:extLst>
          </p:cNvPr>
          <p:cNvSpPr>
            <a:spLocks noGrp="1"/>
          </p:cNvSpPr>
          <p:nvPr>
            <p:ph idx="1"/>
          </p:nvPr>
        </p:nvSpPr>
        <p:spPr/>
        <p:txBody>
          <a:bodyPr/>
          <a:lstStyle/>
          <a:p>
            <a:r>
              <a:rPr lang="en-US" dirty="0"/>
              <a:t>B. Acute hemolytic transfusion reaction</a:t>
            </a:r>
          </a:p>
          <a:p>
            <a:r>
              <a:rPr lang="en-US" dirty="0"/>
              <a:t>These symptoms are consistent with an acute reaction or anaphylaxis; however the latter would be seen within minutes</a:t>
            </a:r>
          </a:p>
        </p:txBody>
      </p:sp>
    </p:spTree>
    <p:extLst>
      <p:ext uri="{BB962C8B-B14F-4D97-AF65-F5344CB8AC3E}">
        <p14:creationId xmlns:p14="http://schemas.microsoft.com/office/powerpoint/2010/main" val="213337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E000-185B-73D6-91AF-57CAD9AE335C}"/>
              </a:ext>
            </a:extLst>
          </p:cNvPr>
          <p:cNvSpPr>
            <a:spLocks noGrp="1"/>
          </p:cNvSpPr>
          <p:nvPr>
            <p:ph type="title"/>
          </p:nvPr>
        </p:nvSpPr>
        <p:spPr/>
        <p:txBody>
          <a:bodyPr/>
          <a:lstStyle/>
          <a:p>
            <a:r>
              <a:rPr lang="en-US" dirty="0"/>
              <a:t>Question # 3</a:t>
            </a:r>
          </a:p>
        </p:txBody>
      </p:sp>
      <p:sp>
        <p:nvSpPr>
          <p:cNvPr id="3" name="Content Placeholder 2">
            <a:extLst>
              <a:ext uri="{FF2B5EF4-FFF2-40B4-BE49-F238E27FC236}">
                <a16:creationId xmlns:a16="http://schemas.microsoft.com/office/drawing/2014/main" id="{E3B12A70-C69A-C4A4-DA9A-75499720EE95}"/>
              </a:ext>
            </a:extLst>
          </p:cNvPr>
          <p:cNvSpPr>
            <a:spLocks noGrp="1"/>
          </p:cNvSpPr>
          <p:nvPr>
            <p:ph idx="1"/>
          </p:nvPr>
        </p:nvSpPr>
        <p:spPr/>
        <p:txBody>
          <a:bodyPr/>
          <a:lstStyle/>
          <a:p>
            <a:r>
              <a:rPr lang="en-US" dirty="0"/>
              <a:t>Your first intervention to manage your patient’s acute hemolytic reaction will be to:</a:t>
            </a:r>
          </a:p>
          <a:p>
            <a:pPr marL="457200" indent="-457200">
              <a:buAutoNum type="alphaLcPeriod"/>
            </a:pPr>
            <a:r>
              <a:rPr lang="en-US" dirty="0"/>
              <a:t>Notify the physician</a:t>
            </a:r>
          </a:p>
          <a:p>
            <a:pPr marL="457200" indent="-457200">
              <a:buAutoNum type="alphaLcPeriod"/>
            </a:pPr>
            <a:r>
              <a:rPr lang="en-US" dirty="0"/>
              <a:t>Treat shock and/or respiratory distress</a:t>
            </a:r>
          </a:p>
          <a:p>
            <a:pPr marL="457200" indent="-457200">
              <a:buAutoNum type="alphaLcPeriod"/>
            </a:pPr>
            <a:r>
              <a:rPr lang="en-US" dirty="0"/>
              <a:t>Stop the transfusion</a:t>
            </a:r>
          </a:p>
          <a:p>
            <a:pPr marL="457200" indent="-457200">
              <a:buAutoNum type="alphaLcPeriod"/>
            </a:pPr>
            <a:r>
              <a:rPr lang="en-US" dirty="0"/>
              <a:t>Keep vein open with an infusion of NS 0.9%</a:t>
            </a:r>
          </a:p>
        </p:txBody>
      </p:sp>
    </p:spTree>
    <p:extLst>
      <p:ext uri="{BB962C8B-B14F-4D97-AF65-F5344CB8AC3E}">
        <p14:creationId xmlns:p14="http://schemas.microsoft.com/office/powerpoint/2010/main" val="8711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D3A5-7D44-7BF1-5920-E232CB55A51E}"/>
              </a:ext>
            </a:extLst>
          </p:cNvPr>
          <p:cNvSpPr>
            <a:spLocks noGrp="1"/>
          </p:cNvSpPr>
          <p:nvPr>
            <p:ph type="title"/>
          </p:nvPr>
        </p:nvSpPr>
        <p:spPr/>
        <p:txBody>
          <a:bodyPr/>
          <a:lstStyle/>
          <a:p>
            <a:r>
              <a:rPr lang="en-US" dirty="0"/>
              <a:t>AACN Eligibility	</a:t>
            </a:r>
          </a:p>
        </p:txBody>
      </p:sp>
      <p:graphicFrame>
        <p:nvGraphicFramePr>
          <p:cNvPr id="5" name="Content Placeholder 2">
            <a:extLst>
              <a:ext uri="{FF2B5EF4-FFF2-40B4-BE49-F238E27FC236}">
                <a16:creationId xmlns:a16="http://schemas.microsoft.com/office/drawing/2014/main" id="{CF610D59-3952-4CAF-E273-D9F93C3BA456}"/>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67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76CF-073D-F61C-1BDE-E8461A36151A}"/>
              </a:ext>
            </a:extLst>
          </p:cNvPr>
          <p:cNvSpPr>
            <a:spLocks noGrp="1"/>
          </p:cNvSpPr>
          <p:nvPr>
            <p:ph type="title"/>
          </p:nvPr>
        </p:nvSpPr>
        <p:spPr/>
        <p:txBody>
          <a:bodyPr/>
          <a:lstStyle/>
          <a:p>
            <a:r>
              <a:rPr lang="en-US" dirty="0"/>
              <a:t>Rationale #3</a:t>
            </a:r>
          </a:p>
        </p:txBody>
      </p:sp>
      <p:sp>
        <p:nvSpPr>
          <p:cNvPr id="3" name="Content Placeholder 2">
            <a:extLst>
              <a:ext uri="{FF2B5EF4-FFF2-40B4-BE49-F238E27FC236}">
                <a16:creationId xmlns:a16="http://schemas.microsoft.com/office/drawing/2014/main" id="{83ACB231-2FC8-DF65-DB4E-A458C6F53F40}"/>
              </a:ext>
            </a:extLst>
          </p:cNvPr>
          <p:cNvSpPr>
            <a:spLocks noGrp="1"/>
          </p:cNvSpPr>
          <p:nvPr>
            <p:ph idx="1"/>
          </p:nvPr>
        </p:nvSpPr>
        <p:spPr/>
        <p:txBody>
          <a:bodyPr/>
          <a:lstStyle/>
          <a:p>
            <a:r>
              <a:rPr lang="en-US" dirty="0"/>
              <a:t>	C. Stop the transfusion</a:t>
            </a:r>
          </a:p>
          <a:p>
            <a:r>
              <a:rPr lang="en-US" dirty="0"/>
              <a:t>You will need to make each intervention proposed, but the FIRST intervention must be to stop the transfusion if you suspect that your patient is having a acute reaction.</a:t>
            </a:r>
          </a:p>
        </p:txBody>
      </p:sp>
    </p:spTree>
    <p:extLst>
      <p:ext uri="{BB962C8B-B14F-4D97-AF65-F5344CB8AC3E}">
        <p14:creationId xmlns:p14="http://schemas.microsoft.com/office/powerpoint/2010/main" val="145795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057C-B4E0-BE66-69C9-CE9310E545CB}"/>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D2ECB025-68D0-2FB0-5AAB-0E88B05B0B72}"/>
              </a:ext>
            </a:extLst>
          </p:cNvPr>
          <p:cNvSpPr>
            <a:spLocks noGrp="1"/>
          </p:cNvSpPr>
          <p:nvPr>
            <p:ph idx="1"/>
          </p:nvPr>
        </p:nvSpPr>
        <p:spPr/>
        <p:txBody>
          <a:bodyPr/>
          <a:lstStyle/>
          <a:p>
            <a:r>
              <a:rPr lang="en-US" dirty="0"/>
              <a:t>Which of the following electrolyte disturbances would you monitor for in the patient who is receiving multiple, large volume blood </a:t>
            </a:r>
            <a:r>
              <a:rPr lang="en-US" dirty="0" err="1"/>
              <a:t>tranfusions</a:t>
            </a:r>
            <a:r>
              <a:rPr lang="en-US" dirty="0"/>
              <a:t>?</a:t>
            </a:r>
          </a:p>
          <a:p>
            <a:pPr marL="457200" indent="-457200">
              <a:buAutoNum type="alphaLcPeriod"/>
            </a:pPr>
            <a:r>
              <a:rPr lang="en-US" dirty="0"/>
              <a:t>Hypernatremia and hyperphosphatemia</a:t>
            </a:r>
          </a:p>
          <a:p>
            <a:pPr marL="457200" indent="-457200">
              <a:buAutoNum type="alphaLcPeriod"/>
            </a:pPr>
            <a:r>
              <a:rPr lang="en-US" dirty="0"/>
              <a:t>Hypocalcemia and hypophosphatemia</a:t>
            </a:r>
          </a:p>
          <a:p>
            <a:pPr marL="457200" indent="-457200">
              <a:buAutoNum type="alphaLcPeriod"/>
            </a:pPr>
            <a:r>
              <a:rPr lang="en-US" dirty="0"/>
              <a:t>Hyperkalemia and hyponatremia</a:t>
            </a:r>
          </a:p>
          <a:p>
            <a:pPr marL="457200" indent="-457200">
              <a:buAutoNum type="alphaLcPeriod"/>
            </a:pPr>
            <a:r>
              <a:rPr lang="en-US" dirty="0"/>
              <a:t>Hypocalcemia and hyperkalemia</a:t>
            </a:r>
          </a:p>
        </p:txBody>
      </p:sp>
    </p:spTree>
    <p:extLst>
      <p:ext uri="{BB962C8B-B14F-4D97-AF65-F5344CB8AC3E}">
        <p14:creationId xmlns:p14="http://schemas.microsoft.com/office/powerpoint/2010/main" val="61310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F069-1195-A75E-5BAE-FCF571E22B15}"/>
              </a:ext>
            </a:extLst>
          </p:cNvPr>
          <p:cNvSpPr>
            <a:spLocks noGrp="1"/>
          </p:cNvSpPr>
          <p:nvPr>
            <p:ph type="title"/>
          </p:nvPr>
        </p:nvSpPr>
        <p:spPr/>
        <p:txBody>
          <a:bodyPr/>
          <a:lstStyle/>
          <a:p>
            <a:r>
              <a:rPr lang="en-US" dirty="0"/>
              <a:t>Rationale #4</a:t>
            </a:r>
          </a:p>
        </p:txBody>
      </p:sp>
      <p:sp>
        <p:nvSpPr>
          <p:cNvPr id="3" name="Content Placeholder 2">
            <a:extLst>
              <a:ext uri="{FF2B5EF4-FFF2-40B4-BE49-F238E27FC236}">
                <a16:creationId xmlns:a16="http://schemas.microsoft.com/office/drawing/2014/main" id="{266E3B87-B6B3-75E3-583F-339B4F7DED40}"/>
              </a:ext>
            </a:extLst>
          </p:cNvPr>
          <p:cNvSpPr>
            <a:spLocks noGrp="1"/>
          </p:cNvSpPr>
          <p:nvPr>
            <p:ph idx="1"/>
          </p:nvPr>
        </p:nvSpPr>
        <p:spPr/>
        <p:txBody>
          <a:bodyPr/>
          <a:lstStyle/>
          <a:p>
            <a:r>
              <a:rPr lang="en-US" dirty="0"/>
              <a:t>D. Hypocalcemia &amp; hyperkalemia</a:t>
            </a:r>
          </a:p>
          <a:p>
            <a:r>
              <a:rPr lang="en-US" dirty="0"/>
              <a:t>Patients who receive large volume blood </a:t>
            </a:r>
            <a:r>
              <a:rPr lang="en-US" dirty="0" err="1"/>
              <a:t>tranfusions</a:t>
            </a:r>
            <a:r>
              <a:rPr lang="en-US" dirty="0"/>
              <a:t> must be monitored for the development of hypocalcemia and hyperkalemia The hypocalcemia is the result of the calcium binding to the citrate used as a preservative in the blood; the hyperkalemia is associated with the breakdown of the cells in older blood.</a:t>
            </a:r>
          </a:p>
        </p:txBody>
      </p:sp>
    </p:spTree>
    <p:extLst>
      <p:ext uri="{BB962C8B-B14F-4D97-AF65-F5344CB8AC3E}">
        <p14:creationId xmlns:p14="http://schemas.microsoft.com/office/powerpoint/2010/main" val="323133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6A66-BD63-13BF-2961-590EA6D0BAA3}"/>
              </a:ext>
            </a:extLst>
          </p:cNvPr>
          <p:cNvSpPr>
            <a:spLocks noGrp="1"/>
          </p:cNvSpPr>
          <p:nvPr>
            <p:ph type="title"/>
          </p:nvPr>
        </p:nvSpPr>
        <p:spPr>
          <a:xfrm>
            <a:off x="761801" y="858983"/>
            <a:ext cx="10380573" cy="1059028"/>
          </a:xfrm>
        </p:spPr>
        <p:txBody>
          <a:bodyPr/>
          <a:lstStyle/>
          <a:p>
            <a:r>
              <a:rPr lang="en-US" dirty="0"/>
              <a:t>Question #5</a:t>
            </a:r>
          </a:p>
        </p:txBody>
      </p:sp>
      <p:sp>
        <p:nvSpPr>
          <p:cNvPr id="3" name="Content Placeholder 2">
            <a:extLst>
              <a:ext uri="{FF2B5EF4-FFF2-40B4-BE49-F238E27FC236}">
                <a16:creationId xmlns:a16="http://schemas.microsoft.com/office/drawing/2014/main" id="{B3F4801C-93B6-B816-82D7-6AB88BEE2A94}"/>
              </a:ext>
            </a:extLst>
          </p:cNvPr>
          <p:cNvSpPr>
            <a:spLocks noGrp="1"/>
          </p:cNvSpPr>
          <p:nvPr>
            <p:ph idx="1"/>
          </p:nvPr>
        </p:nvSpPr>
        <p:spPr>
          <a:xfrm>
            <a:off x="761799" y="1717288"/>
            <a:ext cx="10381205" cy="5419492"/>
          </a:xfrm>
        </p:spPr>
        <p:txBody>
          <a:bodyPr>
            <a:normAutofit/>
          </a:bodyPr>
          <a:lstStyle/>
          <a:p>
            <a:r>
              <a:rPr lang="en-US" dirty="0"/>
              <a:t>Amy, age 22 months was admitted to the PICU 2 weeks ago with RSV. She was nasally intubated ad mechanically ventilated, but her respiratory status has improved significantly, she was extubated 2 days ago. She has had minor bleeding from her nares, </a:t>
            </a:r>
            <a:r>
              <a:rPr lang="en-US" dirty="0" err="1"/>
              <a:t>ut</a:t>
            </a:r>
            <a:r>
              <a:rPr lang="en-US" dirty="0"/>
              <a:t> is otherwise doing well. The team is considering transferring her to the floor later today. You notice that the bleeding from Any’s nares has increased, and she has two large bruises on her chest and petechiae on all extremities. You notify the critical care physician and send off the following labs: CBC, coagulants, and D-dimer. PT/PTT and D-dimer are normal; but she has decreased platelet count. What do you suspect that Amy may have developed?</a:t>
            </a:r>
          </a:p>
          <a:p>
            <a:pPr marL="457200" indent="-457200">
              <a:buAutoNum type="alphaLcPeriod"/>
            </a:pPr>
            <a:r>
              <a:rPr lang="en-US" dirty="0"/>
              <a:t>Disseminated intravascular coagulopathy</a:t>
            </a:r>
          </a:p>
          <a:p>
            <a:pPr marL="457200" indent="-457200">
              <a:buAutoNum type="alphaLcPeriod"/>
            </a:pPr>
            <a:r>
              <a:rPr lang="en-US" dirty="0"/>
              <a:t>Thrombotic thrombocytopenic purpura</a:t>
            </a:r>
          </a:p>
          <a:p>
            <a:pPr marL="457200" indent="-457200">
              <a:buAutoNum type="alphaLcPeriod"/>
            </a:pPr>
            <a:r>
              <a:rPr lang="en-US" dirty="0"/>
              <a:t>Idiopathic thrombocytopenic purpura</a:t>
            </a:r>
          </a:p>
          <a:p>
            <a:pPr marL="457200" indent="-457200">
              <a:buAutoNum type="alphaLcPeriod"/>
            </a:pPr>
            <a:r>
              <a:rPr lang="en-US" dirty="0"/>
              <a:t>Hemolytic uremic syndrome</a:t>
            </a:r>
          </a:p>
        </p:txBody>
      </p:sp>
    </p:spTree>
    <p:extLst>
      <p:ext uri="{BB962C8B-B14F-4D97-AF65-F5344CB8AC3E}">
        <p14:creationId xmlns:p14="http://schemas.microsoft.com/office/powerpoint/2010/main" val="198381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4EFB-9D47-8B9C-F70A-420372455068}"/>
              </a:ext>
            </a:extLst>
          </p:cNvPr>
          <p:cNvSpPr>
            <a:spLocks noGrp="1"/>
          </p:cNvSpPr>
          <p:nvPr>
            <p:ph type="title"/>
          </p:nvPr>
        </p:nvSpPr>
        <p:spPr/>
        <p:txBody>
          <a:bodyPr/>
          <a:lstStyle/>
          <a:p>
            <a:r>
              <a:rPr lang="en-US" dirty="0"/>
              <a:t>Rationale #5</a:t>
            </a:r>
          </a:p>
        </p:txBody>
      </p:sp>
      <p:sp>
        <p:nvSpPr>
          <p:cNvPr id="3" name="Content Placeholder 2">
            <a:extLst>
              <a:ext uri="{FF2B5EF4-FFF2-40B4-BE49-F238E27FC236}">
                <a16:creationId xmlns:a16="http://schemas.microsoft.com/office/drawing/2014/main" id="{1F114F2D-0CEB-8DA3-9843-E9F9F3E81E37}"/>
              </a:ext>
            </a:extLst>
          </p:cNvPr>
          <p:cNvSpPr>
            <a:spLocks noGrp="1"/>
          </p:cNvSpPr>
          <p:nvPr>
            <p:ph idx="1"/>
          </p:nvPr>
        </p:nvSpPr>
        <p:spPr/>
        <p:txBody>
          <a:bodyPr/>
          <a:lstStyle/>
          <a:p>
            <a:r>
              <a:rPr lang="en-US" dirty="0"/>
              <a:t>c. ITP</a:t>
            </a:r>
          </a:p>
          <a:p>
            <a:r>
              <a:rPr lang="en-US" dirty="0"/>
              <a:t>Immune-mediated decrease in platelet count. It often occurs following a viral infection. Diagnostic studies will reveal a low </a:t>
            </a:r>
            <a:r>
              <a:rPr lang="en-US"/>
              <a:t>platelet count but normal PT/PTT and D-dimer.</a:t>
            </a:r>
          </a:p>
        </p:txBody>
      </p:sp>
    </p:spTree>
    <p:extLst>
      <p:ext uri="{BB962C8B-B14F-4D97-AF65-F5344CB8AC3E}">
        <p14:creationId xmlns:p14="http://schemas.microsoft.com/office/powerpoint/2010/main" val="131240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2AE8-F6A8-E621-7BA8-6BF1B7DEBCA5}"/>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A85F7484-30A1-EA9B-9D99-A5C0108024A5}"/>
              </a:ext>
            </a:extLst>
          </p:cNvPr>
          <p:cNvSpPr>
            <a:spLocks noGrp="1"/>
          </p:cNvSpPr>
          <p:nvPr>
            <p:ph idx="1"/>
          </p:nvPr>
        </p:nvSpPr>
        <p:spPr/>
        <p:txBody>
          <a:bodyPr/>
          <a:lstStyle/>
          <a:p>
            <a:r>
              <a:rPr lang="en-US" dirty="0"/>
              <a:t>American Association of Critical Care Nurses. (2015). Pediatric CCRN Certification Review Course: Hematology, in </a:t>
            </a:r>
            <a:r>
              <a:rPr lang="en-US" i="1" dirty="0"/>
              <a:t>AACN Certification Review.</a:t>
            </a:r>
          </a:p>
          <a:p>
            <a:endParaRPr lang="en-US" dirty="0"/>
          </a:p>
        </p:txBody>
      </p:sp>
    </p:spTree>
    <p:extLst>
      <p:ext uri="{BB962C8B-B14F-4D97-AF65-F5344CB8AC3E}">
        <p14:creationId xmlns:p14="http://schemas.microsoft.com/office/powerpoint/2010/main" val="39057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ABB9488E-CCD7-40EB-A47D-CD30D3BB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43879FB-5E6C-4203-AC25-A44F3CE4E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583140"/>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7A42E-0386-895D-8528-35D004B67DD5}"/>
              </a:ext>
            </a:extLst>
          </p:cNvPr>
          <p:cNvSpPr>
            <a:spLocks noGrp="1"/>
          </p:cNvSpPr>
          <p:nvPr>
            <p:ph type="title"/>
          </p:nvPr>
        </p:nvSpPr>
        <p:spPr>
          <a:xfrm>
            <a:off x="761801" y="858983"/>
            <a:ext cx="9906799" cy="1359170"/>
          </a:xfrm>
        </p:spPr>
        <p:txBody>
          <a:bodyPr anchor="b">
            <a:normAutofit/>
          </a:bodyPr>
          <a:lstStyle/>
          <a:p>
            <a:r>
              <a:rPr lang="en-US" dirty="0"/>
              <a:t>Certification Renewal</a:t>
            </a:r>
          </a:p>
        </p:txBody>
      </p:sp>
      <p:cxnSp>
        <p:nvCxnSpPr>
          <p:cNvPr id="22" name="Straight Connector 21">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16208747-EC5C-CF1A-2867-BE2EDFA36656}"/>
              </a:ext>
            </a:extLst>
          </p:cNvPr>
          <p:cNvGraphicFramePr>
            <a:graphicFrameLocks noGrp="1"/>
          </p:cNvGraphicFramePr>
          <p:nvPr>
            <p:ph idx="1"/>
            <p:extLst>
              <p:ext uri="{D42A27DB-BD31-4B8C-83A1-F6EECF244321}">
                <p14:modId xmlns:p14="http://schemas.microsoft.com/office/powerpoint/2010/main" val="2264985410"/>
              </p:ext>
            </p:extLst>
          </p:nvPr>
        </p:nvGraphicFramePr>
        <p:xfrm>
          <a:off x="332481" y="2811354"/>
          <a:ext cx="10335519" cy="3200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42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12">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8">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 timeline&#10;&#10;Description automatically generated">
            <a:extLst>
              <a:ext uri="{FF2B5EF4-FFF2-40B4-BE49-F238E27FC236}">
                <a16:creationId xmlns:a16="http://schemas.microsoft.com/office/drawing/2014/main" id="{27C778E6-8874-64D4-68B0-D602399EA911}"/>
              </a:ext>
            </a:extLst>
          </p:cNvPr>
          <p:cNvPicPr>
            <a:picLocks noGrp="1" noChangeAspect="1"/>
          </p:cNvPicPr>
          <p:nvPr>
            <p:ph idx="1"/>
          </p:nvPr>
        </p:nvPicPr>
        <p:blipFill rotWithShape="1">
          <a:blip r:embed="rId2"/>
          <a:srcRect t="9567" r="1" b="6423"/>
          <a:stretch/>
        </p:blipFill>
        <p:spPr>
          <a:xfrm>
            <a:off x="20" y="-1"/>
            <a:ext cx="11144289" cy="6858001"/>
          </a:xfrm>
          <a:prstGeom prst="rect">
            <a:avLst/>
          </a:prstGeom>
          <a:effectLst>
            <a:outerShdw blurRad="596900" dist="330200" dir="8820000" sx="87000" sy="87000" algn="ctr" rotWithShape="0">
              <a:srgbClr val="000000">
                <a:alpha val="29000"/>
              </a:srgbClr>
            </a:outerShdw>
          </a:effectLst>
        </p:spPr>
      </p:pic>
      <p:sp>
        <p:nvSpPr>
          <p:cNvPr id="16"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31FAA-6138-8E54-62D2-425D84E5B073}"/>
              </a:ext>
            </a:extLst>
          </p:cNvPr>
          <p:cNvSpPr>
            <a:spLocks noGrp="1"/>
          </p:cNvSpPr>
          <p:nvPr>
            <p:ph type="title"/>
          </p:nvPr>
        </p:nvSpPr>
        <p:spPr>
          <a:xfrm>
            <a:off x="589558" y="1549597"/>
            <a:ext cx="4501057" cy="2483316"/>
          </a:xfrm>
        </p:spPr>
        <p:txBody>
          <a:bodyPr vert="horz" lIns="91440" tIns="45720" rIns="91440" bIns="45720" rtlCol="0" anchor="b">
            <a:normAutofit/>
          </a:bodyPr>
          <a:lstStyle/>
          <a:p>
            <a:r>
              <a:rPr lang="en-US" sz="4800" dirty="0">
                <a:solidFill>
                  <a:srgbClr val="FFFFFF"/>
                </a:solidFill>
              </a:rPr>
              <a:t>Synergy Model for Patient Care</a:t>
            </a:r>
          </a:p>
        </p:txBody>
      </p:sp>
      <p:cxnSp>
        <p:nvCxnSpPr>
          <p:cNvPr id="18" name="Straight Connector 22">
            <a:extLst>
              <a:ext uri="{FF2B5EF4-FFF2-40B4-BE49-F238E27FC236}">
                <a16:creationId xmlns:a16="http://schemas.microsoft.com/office/drawing/2014/main" id="{3816C099-0516-4486-BC06-E0DCD29DDF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0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5317F-0FDB-A823-351F-CEF8612C8869}"/>
              </a:ext>
            </a:extLst>
          </p:cNvPr>
          <p:cNvSpPr>
            <a:spLocks noGrp="1"/>
          </p:cNvSpPr>
          <p:nvPr>
            <p:ph type="title"/>
          </p:nvPr>
        </p:nvSpPr>
        <p:spPr>
          <a:xfrm>
            <a:off x="760607" y="952699"/>
            <a:ext cx="4582492" cy="2476300"/>
          </a:xfrm>
        </p:spPr>
        <p:txBody>
          <a:bodyPr vert="horz" lIns="91440" tIns="45720" rIns="91440" bIns="45720" rtlCol="0" anchor="b">
            <a:normAutofit/>
          </a:bodyPr>
          <a:lstStyle/>
          <a:p>
            <a:r>
              <a:rPr lang="en-US" sz="4800"/>
              <a:t>Test Plan</a:t>
            </a:r>
          </a:p>
        </p:txBody>
      </p:sp>
      <p:sp useBgFill="1">
        <p:nvSpPr>
          <p:cNvPr id="20" name="Rectangle 19">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5046374"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4159192-C516-09AB-4145-1444BACC4EBF}"/>
              </a:ext>
            </a:extLst>
          </p:cNvPr>
          <p:cNvPicPr>
            <a:picLocks noGrp="1" noChangeAspect="1"/>
          </p:cNvPicPr>
          <p:nvPr>
            <p:ph idx="1"/>
          </p:nvPr>
        </p:nvPicPr>
        <p:blipFill rotWithShape="1">
          <a:blip r:embed="rId2"/>
          <a:srcRect l="991" r="6996" b="3"/>
          <a:stretch/>
        </p:blipFill>
        <p:spPr>
          <a:xfrm>
            <a:off x="6299733" y="774440"/>
            <a:ext cx="4638908" cy="5805477"/>
          </a:xfrm>
          <a:prstGeom prst="rect">
            <a:avLst/>
          </a:prstGeom>
        </p:spPr>
      </p:pic>
      <p:cxnSp>
        <p:nvCxnSpPr>
          <p:cNvPr id="22" name="Straight Connector 21">
            <a:extLst>
              <a:ext uri="{FF2B5EF4-FFF2-40B4-BE49-F238E27FC236}">
                <a16:creationId xmlns:a16="http://schemas.microsoft.com/office/drawing/2014/main" id="{48A448B8-5E47-4A21-B872-FCB55ADBF2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A61E05B-2131-B353-7A70-998A641D7AE5}"/>
              </a:ext>
            </a:extLst>
          </p:cNvPr>
          <p:cNvPicPr>
            <a:picLocks noChangeAspect="1"/>
          </p:cNvPicPr>
          <p:nvPr/>
        </p:nvPicPr>
        <p:blipFill>
          <a:blip r:embed="rId3"/>
          <a:stretch>
            <a:fillRect/>
          </a:stretch>
        </p:blipFill>
        <p:spPr>
          <a:xfrm>
            <a:off x="1272844" y="3307348"/>
            <a:ext cx="4721289" cy="3532766"/>
          </a:xfrm>
          <a:prstGeom prst="rect">
            <a:avLst/>
          </a:prstGeom>
        </p:spPr>
      </p:pic>
      <p:pic>
        <p:nvPicPr>
          <p:cNvPr id="8" name="Picture 7">
            <a:extLst>
              <a:ext uri="{FF2B5EF4-FFF2-40B4-BE49-F238E27FC236}">
                <a16:creationId xmlns:a16="http://schemas.microsoft.com/office/drawing/2014/main" id="{FFEDCD15-EFF5-3AD2-309D-483B4BA3598D}"/>
              </a:ext>
            </a:extLst>
          </p:cNvPr>
          <p:cNvPicPr>
            <a:picLocks noChangeAspect="1"/>
          </p:cNvPicPr>
          <p:nvPr/>
        </p:nvPicPr>
        <p:blipFill>
          <a:blip r:embed="rId4"/>
          <a:stretch>
            <a:fillRect/>
          </a:stretch>
        </p:blipFill>
        <p:spPr>
          <a:xfrm>
            <a:off x="824797" y="947680"/>
            <a:ext cx="3105150" cy="609600"/>
          </a:xfrm>
          <a:prstGeom prst="rect">
            <a:avLst/>
          </a:prstGeom>
        </p:spPr>
      </p:pic>
    </p:spTree>
    <p:extLst>
      <p:ext uri="{BB962C8B-B14F-4D97-AF65-F5344CB8AC3E}">
        <p14:creationId xmlns:p14="http://schemas.microsoft.com/office/powerpoint/2010/main" val="156608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25C1-1F54-245A-7D13-066610D0AD78}"/>
              </a:ext>
            </a:extLst>
          </p:cNvPr>
          <p:cNvSpPr>
            <a:spLocks noGrp="1"/>
          </p:cNvSpPr>
          <p:nvPr>
            <p:ph type="title"/>
          </p:nvPr>
        </p:nvSpPr>
        <p:spPr/>
        <p:txBody>
          <a:bodyPr/>
          <a:lstStyle/>
          <a:p>
            <a:r>
              <a:rPr lang="en-US" dirty="0"/>
              <a:t>Testable Nursing Actions</a:t>
            </a:r>
          </a:p>
        </p:txBody>
      </p:sp>
      <p:pic>
        <p:nvPicPr>
          <p:cNvPr id="5" name="Content Placeholder 4">
            <a:extLst>
              <a:ext uri="{FF2B5EF4-FFF2-40B4-BE49-F238E27FC236}">
                <a16:creationId xmlns:a16="http://schemas.microsoft.com/office/drawing/2014/main" id="{32DA35DF-D5A3-6793-9445-5DAC329A6A97}"/>
              </a:ext>
            </a:extLst>
          </p:cNvPr>
          <p:cNvPicPr>
            <a:picLocks noGrp="1" noChangeAspect="1"/>
          </p:cNvPicPr>
          <p:nvPr>
            <p:ph idx="1"/>
          </p:nvPr>
        </p:nvPicPr>
        <p:blipFill>
          <a:blip r:embed="rId2"/>
          <a:stretch>
            <a:fillRect/>
          </a:stretch>
        </p:blipFill>
        <p:spPr>
          <a:xfrm>
            <a:off x="597159" y="2584581"/>
            <a:ext cx="5206482" cy="4161452"/>
          </a:xfrm>
        </p:spPr>
      </p:pic>
      <p:pic>
        <p:nvPicPr>
          <p:cNvPr id="7" name="Picture 6">
            <a:extLst>
              <a:ext uri="{FF2B5EF4-FFF2-40B4-BE49-F238E27FC236}">
                <a16:creationId xmlns:a16="http://schemas.microsoft.com/office/drawing/2014/main" id="{7E61C858-8171-A107-927A-0CCF23C35870}"/>
              </a:ext>
            </a:extLst>
          </p:cNvPr>
          <p:cNvPicPr>
            <a:picLocks noChangeAspect="1"/>
          </p:cNvPicPr>
          <p:nvPr/>
        </p:nvPicPr>
        <p:blipFill>
          <a:blip r:embed="rId3"/>
          <a:stretch>
            <a:fillRect/>
          </a:stretch>
        </p:blipFill>
        <p:spPr>
          <a:xfrm>
            <a:off x="7271462" y="2779568"/>
            <a:ext cx="3676650" cy="3219450"/>
          </a:xfrm>
          <a:prstGeom prst="rect">
            <a:avLst/>
          </a:prstGeom>
        </p:spPr>
      </p:pic>
    </p:spTree>
    <p:extLst>
      <p:ext uri="{BB962C8B-B14F-4D97-AF65-F5344CB8AC3E}">
        <p14:creationId xmlns:p14="http://schemas.microsoft.com/office/powerpoint/2010/main" val="350739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FB66B5-0DCE-404D-B0A0-E1E48E7BB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78235"/>
            <a:ext cx="5346796" cy="4579763"/>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BEA20C6-CB05-7ABD-36F3-8E8115B47097}"/>
              </a:ext>
            </a:extLst>
          </p:cNvPr>
          <p:cNvPicPr>
            <a:picLocks noChangeAspect="1"/>
          </p:cNvPicPr>
          <p:nvPr/>
        </p:nvPicPr>
        <p:blipFill rotWithShape="1">
          <a:blip r:embed="rId2"/>
          <a:srcRect l="10119" r="23911" b="2"/>
          <a:stretch/>
        </p:blipFill>
        <p:spPr>
          <a:xfrm>
            <a:off x="20" y="2284809"/>
            <a:ext cx="5346777" cy="4573191"/>
          </a:xfrm>
          <a:prstGeom prst="rect">
            <a:avLst/>
          </a:prstGeom>
        </p:spPr>
      </p:pic>
      <p:sp useBgFill="1">
        <p:nvSpPr>
          <p:cNvPr id="13" name="Rectangle 12">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480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86940-056B-6D67-83DD-C4C7DA7E86EE}"/>
              </a:ext>
            </a:extLst>
          </p:cNvPr>
          <p:cNvSpPr>
            <a:spLocks noGrp="1"/>
          </p:cNvSpPr>
          <p:nvPr>
            <p:ph type="title"/>
          </p:nvPr>
        </p:nvSpPr>
        <p:spPr>
          <a:xfrm>
            <a:off x="761801" y="858983"/>
            <a:ext cx="9906799" cy="1161594"/>
          </a:xfrm>
        </p:spPr>
        <p:txBody>
          <a:bodyPr>
            <a:normAutofit/>
          </a:bodyPr>
          <a:lstStyle/>
          <a:p>
            <a:r>
              <a:rPr lang="en-US" dirty="0"/>
              <a:t>Hematology	</a:t>
            </a:r>
          </a:p>
        </p:txBody>
      </p:sp>
      <p:sp>
        <p:nvSpPr>
          <p:cNvPr id="3" name="Content Placeholder 2">
            <a:extLst>
              <a:ext uri="{FF2B5EF4-FFF2-40B4-BE49-F238E27FC236}">
                <a16:creationId xmlns:a16="http://schemas.microsoft.com/office/drawing/2014/main" id="{69501151-C988-C050-A9E9-6FCC49377E44}"/>
              </a:ext>
            </a:extLst>
          </p:cNvPr>
          <p:cNvSpPr>
            <a:spLocks noGrp="1"/>
          </p:cNvSpPr>
          <p:nvPr>
            <p:ph idx="1"/>
          </p:nvPr>
        </p:nvSpPr>
        <p:spPr>
          <a:xfrm>
            <a:off x="5797512" y="2638498"/>
            <a:ext cx="5111222" cy="3601581"/>
          </a:xfrm>
        </p:spPr>
        <p:txBody>
          <a:bodyPr anchor="ctr">
            <a:normAutofit/>
          </a:bodyPr>
          <a:lstStyle/>
          <a:p>
            <a:r>
              <a:rPr lang="en-US" sz="2000" dirty="0"/>
              <a:t>Testable Nursing Actions:</a:t>
            </a:r>
          </a:p>
          <a:p>
            <a:pPr marL="457200" indent="-457200">
              <a:buAutoNum type="arabicPeriod"/>
            </a:pPr>
            <a:r>
              <a:rPr lang="en-US" sz="2000" dirty="0"/>
              <a:t>Manage patients receiving transfusion of blood products</a:t>
            </a:r>
          </a:p>
          <a:p>
            <a:pPr marL="457200" indent="-457200">
              <a:buAutoNum type="arabicPeriod"/>
            </a:pPr>
            <a:r>
              <a:rPr lang="en-US" sz="2000" dirty="0"/>
              <a:t>Monitor patients and follow protocols; pre, intra and post intervention (plasmapheresis, exchange transfusion, leukocyte depletion)</a:t>
            </a:r>
          </a:p>
          <a:p>
            <a:pPr marL="457200" indent="-457200">
              <a:buAutoNum type="arabicPeriod"/>
            </a:pPr>
            <a:r>
              <a:rPr lang="en-US" sz="2000" dirty="0"/>
              <a:t>Monitor patients and follow protocols related to blood conservation</a:t>
            </a:r>
          </a:p>
          <a:p>
            <a:endParaRPr lang="en-US" sz="2000" dirty="0"/>
          </a:p>
          <a:p>
            <a:pPr marL="457200" indent="-457200">
              <a:buAutoNum type="arabicPeriod"/>
            </a:pPr>
            <a:endParaRPr lang="en-US" sz="2000" dirty="0"/>
          </a:p>
        </p:txBody>
      </p:sp>
      <p:cxnSp>
        <p:nvCxnSpPr>
          <p:cNvPr id="15" name="Straight Connector 1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4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40E3-194F-6138-72D3-3E1BA9BD69C7}"/>
              </a:ext>
            </a:extLst>
          </p:cNvPr>
          <p:cNvSpPr>
            <a:spLocks noGrp="1"/>
          </p:cNvSpPr>
          <p:nvPr>
            <p:ph type="title"/>
          </p:nvPr>
        </p:nvSpPr>
        <p:spPr>
          <a:xfrm>
            <a:off x="761801" y="858983"/>
            <a:ext cx="10380573" cy="1120820"/>
          </a:xfrm>
        </p:spPr>
        <p:txBody>
          <a:bodyPr/>
          <a:lstStyle/>
          <a:p>
            <a:r>
              <a:rPr lang="en-US" dirty="0"/>
              <a:t>Blood Component Therapy Table</a:t>
            </a:r>
          </a:p>
        </p:txBody>
      </p:sp>
      <p:graphicFrame>
        <p:nvGraphicFramePr>
          <p:cNvPr id="4" name="Table 4">
            <a:extLst>
              <a:ext uri="{FF2B5EF4-FFF2-40B4-BE49-F238E27FC236}">
                <a16:creationId xmlns:a16="http://schemas.microsoft.com/office/drawing/2014/main" id="{DD53415F-5083-3DA2-8616-710C52ED692B}"/>
              </a:ext>
            </a:extLst>
          </p:cNvPr>
          <p:cNvGraphicFramePr>
            <a:graphicFrameLocks noGrp="1"/>
          </p:cNvGraphicFramePr>
          <p:nvPr>
            <p:ph idx="1"/>
            <p:extLst>
              <p:ext uri="{D42A27DB-BD31-4B8C-83A1-F6EECF244321}">
                <p14:modId xmlns:p14="http://schemas.microsoft.com/office/powerpoint/2010/main" val="718749476"/>
              </p:ext>
            </p:extLst>
          </p:nvPr>
        </p:nvGraphicFramePr>
        <p:xfrm>
          <a:off x="762000" y="1979803"/>
          <a:ext cx="10380662" cy="4697834"/>
        </p:xfrm>
        <a:graphic>
          <a:graphicData uri="http://schemas.openxmlformats.org/drawingml/2006/table">
            <a:tbl>
              <a:tblPr firstRow="1" bandRow="1">
                <a:tableStyleId>{5C22544A-7EE6-4342-B048-85BDC9FD1C3A}</a:tableStyleId>
              </a:tblPr>
              <a:tblGrid>
                <a:gridCol w="5190331">
                  <a:extLst>
                    <a:ext uri="{9D8B030D-6E8A-4147-A177-3AD203B41FA5}">
                      <a16:colId xmlns:a16="http://schemas.microsoft.com/office/drawing/2014/main" val="1256809310"/>
                    </a:ext>
                  </a:extLst>
                </a:gridCol>
                <a:gridCol w="5190331">
                  <a:extLst>
                    <a:ext uri="{9D8B030D-6E8A-4147-A177-3AD203B41FA5}">
                      <a16:colId xmlns:a16="http://schemas.microsoft.com/office/drawing/2014/main" val="2145536473"/>
                    </a:ext>
                  </a:extLst>
                </a:gridCol>
              </a:tblGrid>
              <a:tr h="399816">
                <a:tc>
                  <a:txBody>
                    <a:bodyPr/>
                    <a:lstStyle/>
                    <a:p>
                      <a:r>
                        <a:rPr lang="en-US" dirty="0"/>
                        <a:t>Blood Component</a:t>
                      </a:r>
                    </a:p>
                  </a:txBody>
                  <a:tcPr/>
                </a:tc>
                <a:tc>
                  <a:txBody>
                    <a:bodyPr/>
                    <a:lstStyle/>
                    <a:p>
                      <a:r>
                        <a:rPr lang="en-US" dirty="0"/>
                        <a:t>Indication</a:t>
                      </a:r>
                    </a:p>
                  </a:txBody>
                  <a:tcPr/>
                </a:tc>
                <a:extLst>
                  <a:ext uri="{0D108BD9-81ED-4DB2-BD59-A6C34878D82A}">
                    <a16:rowId xmlns:a16="http://schemas.microsoft.com/office/drawing/2014/main" val="4287904265"/>
                  </a:ext>
                </a:extLst>
              </a:tr>
              <a:tr h="999539">
                <a:tc>
                  <a:txBody>
                    <a:bodyPr/>
                    <a:lstStyle/>
                    <a:p>
                      <a:r>
                        <a:rPr lang="en-US" dirty="0"/>
                        <a:t>Whole Blood</a:t>
                      </a:r>
                    </a:p>
                  </a:txBody>
                  <a:tcPr/>
                </a:tc>
                <a:tc>
                  <a:txBody>
                    <a:bodyPr/>
                    <a:lstStyle/>
                    <a:p>
                      <a:r>
                        <a:rPr lang="en-US" dirty="0"/>
                        <a:t>Symptomatic deficit of oxygen-carrying capacity + hypovolemic shock, exchange therapy; massive hemorrhage</a:t>
                      </a:r>
                    </a:p>
                  </a:txBody>
                  <a:tcPr/>
                </a:tc>
                <a:extLst>
                  <a:ext uri="{0D108BD9-81ED-4DB2-BD59-A6C34878D82A}">
                    <a16:rowId xmlns:a16="http://schemas.microsoft.com/office/drawing/2014/main" val="2562787829"/>
                  </a:ext>
                </a:extLst>
              </a:tr>
              <a:tr h="399816">
                <a:tc>
                  <a:txBody>
                    <a:bodyPr/>
                    <a:lstStyle/>
                    <a:p>
                      <a:r>
                        <a:rPr lang="en-US" dirty="0"/>
                        <a:t>PRBCs</a:t>
                      </a:r>
                    </a:p>
                  </a:txBody>
                  <a:tcPr/>
                </a:tc>
                <a:tc>
                  <a:txBody>
                    <a:bodyPr/>
                    <a:lstStyle/>
                    <a:p>
                      <a:r>
                        <a:rPr lang="en-US" dirty="0"/>
                        <a:t>Symptomatic anemia; hypovolemia (blood loss)</a:t>
                      </a:r>
                    </a:p>
                  </a:txBody>
                  <a:tcPr/>
                </a:tc>
                <a:extLst>
                  <a:ext uri="{0D108BD9-81ED-4DB2-BD59-A6C34878D82A}">
                    <a16:rowId xmlns:a16="http://schemas.microsoft.com/office/drawing/2014/main" val="3963504529"/>
                  </a:ext>
                </a:extLst>
              </a:tr>
              <a:tr h="399816">
                <a:tc>
                  <a:txBody>
                    <a:bodyPr/>
                    <a:lstStyle/>
                    <a:p>
                      <a:r>
                        <a:rPr lang="en-US" dirty="0"/>
                        <a:t>Platelets</a:t>
                      </a:r>
                    </a:p>
                  </a:txBody>
                  <a:tcPr/>
                </a:tc>
                <a:tc>
                  <a:txBody>
                    <a:bodyPr/>
                    <a:lstStyle/>
                    <a:p>
                      <a:r>
                        <a:rPr lang="en-US" dirty="0"/>
                        <a:t>Thrombocytopenia, abnormal platelet function</a:t>
                      </a:r>
                    </a:p>
                  </a:txBody>
                  <a:tcPr/>
                </a:tc>
                <a:extLst>
                  <a:ext uri="{0D108BD9-81ED-4DB2-BD59-A6C34878D82A}">
                    <a16:rowId xmlns:a16="http://schemas.microsoft.com/office/drawing/2014/main" val="2706322393"/>
                  </a:ext>
                </a:extLst>
              </a:tr>
              <a:tr h="699677">
                <a:tc>
                  <a:txBody>
                    <a:bodyPr/>
                    <a:lstStyle/>
                    <a:p>
                      <a:r>
                        <a:rPr lang="en-US" dirty="0"/>
                        <a:t>Fresh Frozen Plasma</a:t>
                      </a:r>
                    </a:p>
                  </a:txBody>
                  <a:tcPr/>
                </a:tc>
                <a:tc>
                  <a:txBody>
                    <a:bodyPr/>
                    <a:lstStyle/>
                    <a:p>
                      <a:r>
                        <a:rPr lang="en-US" dirty="0"/>
                        <a:t>Deficit of coagulation factors; plasma volume expansion with all coagulation factors</a:t>
                      </a:r>
                    </a:p>
                  </a:txBody>
                  <a:tcPr/>
                </a:tc>
                <a:extLst>
                  <a:ext uri="{0D108BD9-81ED-4DB2-BD59-A6C34878D82A}">
                    <a16:rowId xmlns:a16="http://schemas.microsoft.com/office/drawing/2014/main" val="1455229964"/>
                  </a:ext>
                </a:extLst>
              </a:tr>
              <a:tr h="699677">
                <a:tc>
                  <a:txBody>
                    <a:bodyPr/>
                    <a:lstStyle/>
                    <a:p>
                      <a:r>
                        <a:rPr lang="en-US" dirty="0"/>
                        <a:t>Granulocytes</a:t>
                      </a:r>
                    </a:p>
                  </a:txBody>
                  <a:tcPr/>
                </a:tc>
                <a:tc>
                  <a:txBody>
                    <a:bodyPr/>
                    <a:lstStyle/>
                    <a:p>
                      <a:r>
                        <a:rPr lang="en-US" dirty="0"/>
                        <a:t>Adjunct to infection measures in high-risk patients and neonates</a:t>
                      </a:r>
                    </a:p>
                  </a:txBody>
                  <a:tcPr/>
                </a:tc>
                <a:extLst>
                  <a:ext uri="{0D108BD9-81ED-4DB2-BD59-A6C34878D82A}">
                    <a16:rowId xmlns:a16="http://schemas.microsoft.com/office/drawing/2014/main" val="2774848343"/>
                  </a:ext>
                </a:extLst>
              </a:tr>
              <a:tr h="699677">
                <a:tc>
                  <a:txBody>
                    <a:bodyPr/>
                    <a:lstStyle/>
                    <a:p>
                      <a:r>
                        <a:rPr lang="en-US" dirty="0"/>
                        <a:t>Cryoprecipitate</a:t>
                      </a:r>
                    </a:p>
                  </a:txBody>
                  <a:tcPr/>
                </a:tc>
                <a:tc>
                  <a:txBody>
                    <a:bodyPr/>
                    <a:lstStyle/>
                    <a:p>
                      <a:r>
                        <a:rPr lang="en-US" dirty="0"/>
                        <a:t>Hemophilia A; hypofibrinogenemia, Factor XIII deficiency, von Willebrand disease</a:t>
                      </a:r>
                    </a:p>
                  </a:txBody>
                  <a:tcPr/>
                </a:tc>
                <a:extLst>
                  <a:ext uri="{0D108BD9-81ED-4DB2-BD59-A6C34878D82A}">
                    <a16:rowId xmlns:a16="http://schemas.microsoft.com/office/drawing/2014/main" val="687909435"/>
                  </a:ext>
                </a:extLst>
              </a:tr>
              <a:tr h="399816">
                <a:tc>
                  <a:txBody>
                    <a:bodyPr/>
                    <a:lstStyle/>
                    <a:p>
                      <a:r>
                        <a:rPr lang="en-US" dirty="0"/>
                        <a:t>Albumin 5% or 25%</a:t>
                      </a:r>
                    </a:p>
                  </a:txBody>
                  <a:tcPr/>
                </a:tc>
                <a:tc>
                  <a:txBody>
                    <a:bodyPr/>
                    <a:lstStyle/>
                    <a:p>
                      <a:r>
                        <a:rPr lang="en-US" dirty="0"/>
                        <a:t>Hypovolemia; hypoproteinemia</a:t>
                      </a:r>
                    </a:p>
                  </a:txBody>
                  <a:tcPr/>
                </a:tc>
                <a:extLst>
                  <a:ext uri="{0D108BD9-81ED-4DB2-BD59-A6C34878D82A}">
                    <a16:rowId xmlns:a16="http://schemas.microsoft.com/office/drawing/2014/main" val="3959621194"/>
                  </a:ext>
                </a:extLst>
              </a:tr>
            </a:tbl>
          </a:graphicData>
        </a:graphic>
      </p:graphicFrame>
    </p:spTree>
    <p:extLst>
      <p:ext uri="{BB962C8B-B14F-4D97-AF65-F5344CB8AC3E}">
        <p14:creationId xmlns:p14="http://schemas.microsoft.com/office/powerpoint/2010/main" val="262244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8AE4C-750F-7F7F-9FE2-C1772DB487F4}"/>
              </a:ext>
            </a:extLst>
          </p:cNvPr>
          <p:cNvSpPr>
            <a:spLocks noGrp="1"/>
          </p:cNvSpPr>
          <p:nvPr>
            <p:ph type="title"/>
          </p:nvPr>
        </p:nvSpPr>
        <p:spPr>
          <a:xfrm>
            <a:off x="761802" y="858982"/>
            <a:ext cx="3451060" cy="5152933"/>
          </a:xfrm>
        </p:spPr>
        <p:txBody>
          <a:bodyPr>
            <a:normAutofit/>
          </a:bodyPr>
          <a:lstStyle/>
          <a:p>
            <a:r>
              <a:rPr lang="en-US" sz="4100"/>
              <a:t>Disseminated Intravascular Coagulopathy (DIC)</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483CDB0-19F0-EE71-A754-F932711FD106}"/>
              </a:ext>
            </a:extLst>
          </p:cNvPr>
          <p:cNvGraphicFramePr>
            <a:graphicFrameLocks noGrp="1"/>
          </p:cNvGraphicFramePr>
          <p:nvPr>
            <p:ph idx="1"/>
            <p:extLst>
              <p:ext uri="{D42A27DB-BD31-4B8C-83A1-F6EECF244321}">
                <p14:modId xmlns:p14="http://schemas.microsoft.com/office/powerpoint/2010/main" val="65137976"/>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084693"/>
      </p:ext>
    </p:extLst>
  </p:cSld>
  <p:clrMapOvr>
    <a:masterClrMapping/>
  </p:clrMapOvr>
</p:sld>
</file>

<file path=ppt/theme/theme1.xml><?xml version="1.0" encoding="utf-8"?>
<a:theme xmlns:a="http://schemas.openxmlformats.org/drawingml/2006/main" name="Bevel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1192</TotalTime>
  <Words>989</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Bierstadt</vt:lpstr>
      <vt:lpstr>BevelVTI</vt:lpstr>
      <vt:lpstr>CCRN Review Class  </vt:lpstr>
      <vt:lpstr>AACN Eligibility </vt:lpstr>
      <vt:lpstr>Certification Renewal</vt:lpstr>
      <vt:lpstr>Synergy Model for Patient Care</vt:lpstr>
      <vt:lpstr>Test Plan</vt:lpstr>
      <vt:lpstr>Testable Nursing Actions</vt:lpstr>
      <vt:lpstr>Hematology </vt:lpstr>
      <vt:lpstr>Blood Component Therapy Table</vt:lpstr>
      <vt:lpstr>Disseminated Intravascular Coagulopathy (DIC)</vt:lpstr>
      <vt:lpstr>Causes </vt:lpstr>
      <vt:lpstr>Clotting &amp; Bleeding</vt:lpstr>
      <vt:lpstr>Systemic Inflammatory Response</vt:lpstr>
      <vt:lpstr>Idiopathic Thrombocytopenia (ITP)</vt:lpstr>
      <vt:lpstr>Heparin Induced Thrombocytopenia (HIT)</vt:lpstr>
      <vt:lpstr>Question #1</vt:lpstr>
      <vt:lpstr>Rationale #1</vt:lpstr>
      <vt:lpstr>Question #2</vt:lpstr>
      <vt:lpstr>Rationale #2</vt:lpstr>
      <vt:lpstr>Question # 3</vt:lpstr>
      <vt:lpstr>Rationale #3</vt:lpstr>
      <vt:lpstr>Question #4</vt:lpstr>
      <vt:lpstr>Rationale #4</vt:lpstr>
      <vt:lpstr>Question #5</vt:lpstr>
      <vt:lpstr>Rationale #5</vt:lpstr>
      <vt:lpstr>Reference</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CCRN Review Class  </dc:title>
  <dc:creator>McKenzie, Laura</dc:creator>
  <cp:lastModifiedBy>McKenzie, Laura</cp:lastModifiedBy>
  <cp:revision>1</cp:revision>
  <dcterms:created xsi:type="dcterms:W3CDTF">2023-02-14T19:23:52Z</dcterms:created>
  <dcterms:modified xsi:type="dcterms:W3CDTF">2023-02-15T15:29:41Z</dcterms:modified>
</cp:coreProperties>
</file>