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4461EA-FE40-4373-8EB1-DB6843DF9B33}" v="30" dt="2023-03-29T02:41:04.5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snapToGrid="0">
      <p:cViewPr>
        <p:scale>
          <a:sx n="75" d="100"/>
          <a:sy n="75" d="100"/>
        </p:scale>
        <p:origin x="760" y="7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Kenzie, Laura" userId="d999bbec-2b7d-440c-97d5-f096617e0e45" providerId="ADAL" clId="{F24461EA-FE40-4373-8EB1-DB6843DF9B33}"/>
    <pc:docChg chg="undo custSel addSld modSld">
      <pc:chgData name="McKenzie, Laura" userId="d999bbec-2b7d-440c-97d5-f096617e0e45" providerId="ADAL" clId="{F24461EA-FE40-4373-8EB1-DB6843DF9B33}" dt="2023-03-29T19:48:40.681" v="10869" actId="20577"/>
      <pc:docMkLst>
        <pc:docMk/>
      </pc:docMkLst>
      <pc:sldChg chg="addSp delSp modSp mod setBg">
        <pc:chgData name="McKenzie, Laura" userId="d999bbec-2b7d-440c-97d5-f096617e0e45" providerId="ADAL" clId="{F24461EA-FE40-4373-8EB1-DB6843DF9B33}" dt="2023-03-27T18:22:21.941" v="622" actId="20577"/>
        <pc:sldMkLst>
          <pc:docMk/>
          <pc:sldMk cId="1915289531" sldId="261"/>
        </pc:sldMkLst>
        <pc:spChg chg="mod">
          <ac:chgData name="McKenzie, Laura" userId="d999bbec-2b7d-440c-97d5-f096617e0e45" providerId="ADAL" clId="{F24461EA-FE40-4373-8EB1-DB6843DF9B33}" dt="2023-03-27T18:13:17.724" v="227" actId="26606"/>
          <ac:spMkLst>
            <pc:docMk/>
            <pc:sldMk cId="1915289531" sldId="261"/>
            <ac:spMk id="2" creationId="{3C5F2B3E-6359-8565-195E-C995DFD84F1C}"/>
          </ac:spMkLst>
        </pc:spChg>
        <pc:spChg chg="add del mod">
          <ac:chgData name="McKenzie, Laura" userId="d999bbec-2b7d-440c-97d5-f096617e0e45" providerId="ADAL" clId="{F24461EA-FE40-4373-8EB1-DB6843DF9B33}" dt="2023-03-27T18:13:17.724" v="227" actId="26606"/>
          <ac:spMkLst>
            <pc:docMk/>
            <pc:sldMk cId="1915289531" sldId="261"/>
            <ac:spMk id="3" creationId="{ED8F48C2-267C-34E3-A53D-CB7DF5C9A8D4}"/>
          </ac:spMkLst>
        </pc:spChg>
        <pc:spChg chg="add">
          <ac:chgData name="McKenzie, Laura" userId="d999bbec-2b7d-440c-97d5-f096617e0e45" providerId="ADAL" clId="{F24461EA-FE40-4373-8EB1-DB6843DF9B33}" dt="2023-03-27T18:13:17.724" v="227" actId="26606"/>
          <ac:spMkLst>
            <pc:docMk/>
            <pc:sldMk cId="1915289531" sldId="261"/>
            <ac:spMk id="8" creationId="{18873D23-2DCF-4B31-A009-95721C06E8E1}"/>
          </ac:spMkLst>
        </pc:spChg>
        <pc:spChg chg="add del">
          <ac:chgData name="McKenzie, Laura" userId="d999bbec-2b7d-440c-97d5-f096617e0e45" providerId="ADAL" clId="{F24461EA-FE40-4373-8EB1-DB6843DF9B33}" dt="2023-03-27T18:13:17.713" v="226" actId="26606"/>
          <ac:spMkLst>
            <pc:docMk/>
            <pc:sldMk cId="1915289531" sldId="261"/>
            <ac:spMk id="9" creationId="{8DF67618-B87B-4195-8E24-3B126F79FF55}"/>
          </ac:spMkLst>
        </pc:spChg>
        <pc:spChg chg="add">
          <ac:chgData name="McKenzie, Laura" userId="d999bbec-2b7d-440c-97d5-f096617e0e45" providerId="ADAL" clId="{F24461EA-FE40-4373-8EB1-DB6843DF9B33}" dt="2023-03-27T18:13:17.724" v="227" actId="26606"/>
          <ac:spMkLst>
            <pc:docMk/>
            <pc:sldMk cId="1915289531" sldId="261"/>
            <ac:spMk id="10" creationId="{C13EF075-D4EF-4929-ADBC-91B27DA19955}"/>
          </ac:spMkLst>
        </pc:spChg>
        <pc:spChg chg="add del">
          <ac:chgData name="McKenzie, Laura" userId="d999bbec-2b7d-440c-97d5-f096617e0e45" providerId="ADAL" clId="{F24461EA-FE40-4373-8EB1-DB6843DF9B33}" dt="2023-03-27T18:13:17.713" v="226" actId="26606"/>
          <ac:spMkLst>
            <pc:docMk/>
            <pc:sldMk cId="1915289531" sldId="261"/>
            <ac:spMk id="11" creationId="{64960379-9FF9-400A-A8A8-F5AB633FD3BF}"/>
          </ac:spMkLst>
        </pc:spChg>
        <pc:spChg chg="add mod">
          <ac:chgData name="McKenzie, Laura" userId="d999bbec-2b7d-440c-97d5-f096617e0e45" providerId="ADAL" clId="{F24461EA-FE40-4373-8EB1-DB6843DF9B33}" dt="2023-03-27T18:22:21.941" v="622" actId="20577"/>
          <ac:spMkLst>
            <pc:docMk/>
            <pc:sldMk cId="1915289531" sldId="261"/>
            <ac:spMk id="29" creationId="{ED8F48C2-267C-34E3-A53D-CB7DF5C9A8D4}"/>
          </ac:spMkLst>
        </pc:spChg>
        <pc:grpChg chg="add">
          <ac:chgData name="McKenzie, Laura" userId="d999bbec-2b7d-440c-97d5-f096617e0e45" providerId="ADAL" clId="{F24461EA-FE40-4373-8EB1-DB6843DF9B33}" dt="2023-03-27T18:13:17.724" v="227" actId="26606"/>
          <ac:grpSpMkLst>
            <pc:docMk/>
            <pc:sldMk cId="1915289531" sldId="261"/>
            <ac:grpSpMk id="12" creationId="{DAA26DFA-AAB2-4973-9C17-16D587C7B198}"/>
          </ac:grpSpMkLst>
        </pc:grpChg>
        <pc:grpChg chg="add del">
          <ac:chgData name="McKenzie, Laura" userId="d999bbec-2b7d-440c-97d5-f096617e0e45" providerId="ADAL" clId="{F24461EA-FE40-4373-8EB1-DB6843DF9B33}" dt="2023-03-27T18:13:17.713" v="226" actId="26606"/>
          <ac:grpSpMkLst>
            <pc:docMk/>
            <pc:sldMk cId="1915289531" sldId="261"/>
            <ac:grpSpMk id="13" creationId="{2C491629-AE25-486B-9B22-2CE4EE8F7E47}"/>
          </ac:grpSpMkLst>
        </pc:grpChg>
        <pc:grpChg chg="add del">
          <ac:chgData name="McKenzie, Laura" userId="d999bbec-2b7d-440c-97d5-f096617e0e45" providerId="ADAL" clId="{F24461EA-FE40-4373-8EB1-DB6843DF9B33}" dt="2023-03-27T18:13:17.713" v="226" actId="26606"/>
          <ac:grpSpMkLst>
            <pc:docMk/>
            <pc:sldMk cId="1915289531" sldId="261"/>
            <ac:grpSpMk id="17" creationId="{43F5E015-E085-4624-B431-B42414448684}"/>
          </ac:grpSpMkLst>
        </pc:grpChg>
        <pc:graphicFrameChg chg="add del">
          <ac:chgData name="McKenzie, Laura" userId="d999bbec-2b7d-440c-97d5-f096617e0e45" providerId="ADAL" clId="{F24461EA-FE40-4373-8EB1-DB6843DF9B33}" dt="2023-03-27T18:13:17.713" v="226" actId="26606"/>
          <ac:graphicFrameMkLst>
            <pc:docMk/>
            <pc:sldMk cId="1915289531" sldId="261"/>
            <ac:graphicFrameMk id="5" creationId="{5D1A4DE4-9358-6973-35A9-19B749ADCA75}"/>
          </ac:graphicFrameMkLst>
        </pc:graphicFrameChg>
      </pc:sldChg>
      <pc:sldChg chg="addSp delSp modSp new mod setBg">
        <pc:chgData name="McKenzie, Laura" userId="d999bbec-2b7d-440c-97d5-f096617e0e45" providerId="ADAL" clId="{F24461EA-FE40-4373-8EB1-DB6843DF9B33}" dt="2023-03-27T18:24:35.868" v="863" actId="26606"/>
        <pc:sldMkLst>
          <pc:docMk/>
          <pc:sldMk cId="3152506713" sldId="262"/>
        </pc:sldMkLst>
        <pc:spChg chg="mod">
          <ac:chgData name="McKenzie, Laura" userId="d999bbec-2b7d-440c-97d5-f096617e0e45" providerId="ADAL" clId="{F24461EA-FE40-4373-8EB1-DB6843DF9B33}" dt="2023-03-27T18:24:35.868" v="863" actId="26606"/>
          <ac:spMkLst>
            <pc:docMk/>
            <pc:sldMk cId="3152506713" sldId="262"/>
            <ac:spMk id="2" creationId="{76A750C0-503E-9BAC-5572-A1FD21295423}"/>
          </ac:spMkLst>
        </pc:spChg>
        <pc:spChg chg="del mod">
          <ac:chgData name="McKenzie, Laura" userId="d999bbec-2b7d-440c-97d5-f096617e0e45" providerId="ADAL" clId="{F24461EA-FE40-4373-8EB1-DB6843DF9B33}" dt="2023-03-27T18:24:35.868" v="863" actId="26606"/>
          <ac:spMkLst>
            <pc:docMk/>
            <pc:sldMk cId="3152506713" sldId="262"/>
            <ac:spMk id="3" creationId="{AB4707C4-1972-0E09-35F5-E5BB760A0A3C}"/>
          </ac:spMkLst>
        </pc:spChg>
        <pc:spChg chg="add">
          <ac:chgData name="McKenzie, Laura" userId="d999bbec-2b7d-440c-97d5-f096617e0e45" providerId="ADAL" clId="{F24461EA-FE40-4373-8EB1-DB6843DF9B33}" dt="2023-03-27T18:24:35.868" v="863" actId="26606"/>
          <ac:spMkLst>
            <pc:docMk/>
            <pc:sldMk cId="3152506713" sldId="262"/>
            <ac:spMk id="9" creationId="{58086AEC-04C2-4BC4-BFB8-0135965C74A8}"/>
          </ac:spMkLst>
        </pc:spChg>
        <pc:spChg chg="add">
          <ac:chgData name="McKenzie, Laura" userId="d999bbec-2b7d-440c-97d5-f096617e0e45" providerId="ADAL" clId="{F24461EA-FE40-4373-8EB1-DB6843DF9B33}" dt="2023-03-27T18:24:35.868" v="863" actId="26606"/>
          <ac:spMkLst>
            <pc:docMk/>
            <pc:sldMk cId="3152506713" sldId="262"/>
            <ac:spMk id="11" creationId="{20C3BE3F-B8A9-4DC9-A867-EC91736FAA07}"/>
          </ac:spMkLst>
        </pc:spChg>
        <pc:grpChg chg="add">
          <ac:chgData name="McKenzie, Laura" userId="d999bbec-2b7d-440c-97d5-f096617e0e45" providerId="ADAL" clId="{F24461EA-FE40-4373-8EB1-DB6843DF9B33}" dt="2023-03-27T18:24:35.868" v="863" actId="26606"/>
          <ac:grpSpMkLst>
            <pc:docMk/>
            <pc:sldMk cId="3152506713" sldId="262"/>
            <ac:grpSpMk id="13" creationId="{0CA2F3D1-53F2-478B-949B-6D4EA2E4E43E}"/>
          </ac:grpSpMkLst>
        </pc:grpChg>
        <pc:graphicFrameChg chg="add">
          <ac:chgData name="McKenzie, Laura" userId="d999bbec-2b7d-440c-97d5-f096617e0e45" providerId="ADAL" clId="{F24461EA-FE40-4373-8EB1-DB6843DF9B33}" dt="2023-03-27T18:24:35.868" v="863" actId="26606"/>
          <ac:graphicFrameMkLst>
            <pc:docMk/>
            <pc:sldMk cId="3152506713" sldId="262"/>
            <ac:graphicFrameMk id="5" creationId="{E095E096-99A7-3FD8-C956-9B1EE9649ACD}"/>
          </ac:graphicFrameMkLst>
        </pc:graphicFrameChg>
      </pc:sldChg>
      <pc:sldChg chg="addSp delSp modSp new mod setBg">
        <pc:chgData name="McKenzie, Laura" userId="d999bbec-2b7d-440c-97d5-f096617e0e45" providerId="ADAL" clId="{F24461EA-FE40-4373-8EB1-DB6843DF9B33}" dt="2023-03-28T02:27:26.489" v="1126" actId="26606"/>
        <pc:sldMkLst>
          <pc:docMk/>
          <pc:sldMk cId="3902367199" sldId="263"/>
        </pc:sldMkLst>
        <pc:spChg chg="mod">
          <ac:chgData name="McKenzie, Laura" userId="d999bbec-2b7d-440c-97d5-f096617e0e45" providerId="ADAL" clId="{F24461EA-FE40-4373-8EB1-DB6843DF9B33}" dt="2023-03-28T02:27:26.489" v="1126" actId="26606"/>
          <ac:spMkLst>
            <pc:docMk/>
            <pc:sldMk cId="3902367199" sldId="263"/>
            <ac:spMk id="2" creationId="{503750BE-15E1-A3E3-F364-D859E000263C}"/>
          </ac:spMkLst>
        </pc:spChg>
        <pc:spChg chg="del mod">
          <ac:chgData name="McKenzie, Laura" userId="d999bbec-2b7d-440c-97d5-f096617e0e45" providerId="ADAL" clId="{F24461EA-FE40-4373-8EB1-DB6843DF9B33}" dt="2023-03-28T02:27:26.489" v="1126" actId="26606"/>
          <ac:spMkLst>
            <pc:docMk/>
            <pc:sldMk cId="3902367199" sldId="263"/>
            <ac:spMk id="3" creationId="{9F873C84-BA31-D23C-DF92-314087A0145A}"/>
          </ac:spMkLst>
        </pc:spChg>
        <pc:spChg chg="add">
          <ac:chgData name="McKenzie, Laura" userId="d999bbec-2b7d-440c-97d5-f096617e0e45" providerId="ADAL" clId="{F24461EA-FE40-4373-8EB1-DB6843DF9B33}" dt="2023-03-28T02:27:26.489" v="1126" actId="26606"/>
          <ac:spMkLst>
            <pc:docMk/>
            <pc:sldMk cId="3902367199" sldId="263"/>
            <ac:spMk id="10" creationId="{B50AB553-2A96-4A92-96F2-93548E096954}"/>
          </ac:spMkLst>
        </pc:spChg>
        <pc:graphicFrameChg chg="add">
          <ac:chgData name="McKenzie, Laura" userId="d999bbec-2b7d-440c-97d5-f096617e0e45" providerId="ADAL" clId="{F24461EA-FE40-4373-8EB1-DB6843DF9B33}" dt="2023-03-28T02:27:26.489" v="1126" actId="26606"/>
          <ac:graphicFrameMkLst>
            <pc:docMk/>
            <pc:sldMk cId="3902367199" sldId="263"/>
            <ac:graphicFrameMk id="5" creationId="{86975F23-6AF3-9837-6104-65AA73B7DE5E}"/>
          </ac:graphicFrameMkLst>
        </pc:graphicFrameChg>
        <pc:picChg chg="add">
          <ac:chgData name="McKenzie, Laura" userId="d999bbec-2b7d-440c-97d5-f096617e0e45" providerId="ADAL" clId="{F24461EA-FE40-4373-8EB1-DB6843DF9B33}" dt="2023-03-28T02:27:26.489" v="1126" actId="26606"/>
          <ac:picMkLst>
            <pc:docMk/>
            <pc:sldMk cId="3902367199" sldId="263"/>
            <ac:picMk id="6" creationId="{15FA9C85-547B-D495-6B91-283A66441FB3}"/>
          </ac:picMkLst>
        </pc:picChg>
      </pc:sldChg>
      <pc:sldChg chg="addSp delSp modSp new mod">
        <pc:chgData name="McKenzie, Laura" userId="d999bbec-2b7d-440c-97d5-f096617e0e45" providerId="ADAL" clId="{F24461EA-FE40-4373-8EB1-DB6843DF9B33}" dt="2023-03-28T02:28:53.926" v="1321" actId="26606"/>
        <pc:sldMkLst>
          <pc:docMk/>
          <pc:sldMk cId="185352735" sldId="264"/>
        </pc:sldMkLst>
        <pc:spChg chg="mod">
          <ac:chgData name="McKenzie, Laura" userId="d999bbec-2b7d-440c-97d5-f096617e0e45" providerId="ADAL" clId="{F24461EA-FE40-4373-8EB1-DB6843DF9B33}" dt="2023-03-28T02:27:57.356" v="1180" actId="20577"/>
          <ac:spMkLst>
            <pc:docMk/>
            <pc:sldMk cId="185352735" sldId="264"/>
            <ac:spMk id="2" creationId="{857B63C5-926F-35AD-75AB-2D4C9F11DD2E}"/>
          </ac:spMkLst>
        </pc:spChg>
        <pc:spChg chg="del mod">
          <ac:chgData name="McKenzie, Laura" userId="d999bbec-2b7d-440c-97d5-f096617e0e45" providerId="ADAL" clId="{F24461EA-FE40-4373-8EB1-DB6843DF9B33}" dt="2023-03-28T02:28:53.926" v="1321" actId="26606"/>
          <ac:spMkLst>
            <pc:docMk/>
            <pc:sldMk cId="185352735" sldId="264"/>
            <ac:spMk id="3" creationId="{09C2A0A8-2F1A-32A7-5A42-16F87E699918}"/>
          </ac:spMkLst>
        </pc:spChg>
        <pc:graphicFrameChg chg="add">
          <ac:chgData name="McKenzie, Laura" userId="d999bbec-2b7d-440c-97d5-f096617e0e45" providerId="ADAL" clId="{F24461EA-FE40-4373-8EB1-DB6843DF9B33}" dt="2023-03-28T02:28:53.926" v="1321" actId="26606"/>
          <ac:graphicFrameMkLst>
            <pc:docMk/>
            <pc:sldMk cId="185352735" sldId="264"/>
            <ac:graphicFrameMk id="5" creationId="{67F21849-913E-4504-180B-5B1E2F731DBE}"/>
          </ac:graphicFrameMkLst>
        </pc:graphicFrameChg>
      </pc:sldChg>
      <pc:sldChg chg="addSp delSp modSp new mod setBg">
        <pc:chgData name="McKenzie, Laura" userId="d999bbec-2b7d-440c-97d5-f096617e0e45" providerId="ADAL" clId="{F24461EA-FE40-4373-8EB1-DB6843DF9B33}" dt="2023-03-28T02:32:18.999" v="1350" actId="1076"/>
        <pc:sldMkLst>
          <pc:docMk/>
          <pc:sldMk cId="1245219159" sldId="265"/>
        </pc:sldMkLst>
        <pc:spChg chg="mod ord">
          <ac:chgData name="McKenzie, Laura" userId="d999bbec-2b7d-440c-97d5-f096617e0e45" providerId="ADAL" clId="{F24461EA-FE40-4373-8EB1-DB6843DF9B33}" dt="2023-03-28T02:31:57.014" v="1347" actId="26606"/>
          <ac:spMkLst>
            <pc:docMk/>
            <pc:sldMk cId="1245219159" sldId="265"/>
            <ac:spMk id="2" creationId="{EFAAC735-D8F0-BC6A-2F51-E31412EC1D93}"/>
          </ac:spMkLst>
        </pc:spChg>
        <pc:spChg chg="del mod">
          <ac:chgData name="McKenzie, Laura" userId="d999bbec-2b7d-440c-97d5-f096617e0e45" providerId="ADAL" clId="{F24461EA-FE40-4373-8EB1-DB6843DF9B33}" dt="2023-03-28T02:30:15.728" v="1340"/>
          <ac:spMkLst>
            <pc:docMk/>
            <pc:sldMk cId="1245219159" sldId="265"/>
            <ac:spMk id="3" creationId="{64FA849E-FCD6-817C-0D19-563BD9F7E735}"/>
          </ac:spMkLst>
        </pc:spChg>
        <pc:spChg chg="add">
          <ac:chgData name="McKenzie, Laura" userId="d999bbec-2b7d-440c-97d5-f096617e0e45" providerId="ADAL" clId="{F24461EA-FE40-4373-8EB1-DB6843DF9B33}" dt="2023-03-28T02:31:57.014" v="1347" actId="26606"/>
          <ac:spMkLst>
            <pc:docMk/>
            <pc:sldMk cId="1245219159" sldId="265"/>
            <ac:spMk id="12" creationId="{53F29798-D584-4792-9B62-3F5F5C36D619}"/>
          </ac:spMkLst>
        </pc:spChg>
        <pc:picChg chg="add mod ord">
          <ac:chgData name="McKenzie, Laura" userId="d999bbec-2b7d-440c-97d5-f096617e0e45" providerId="ADAL" clId="{F24461EA-FE40-4373-8EB1-DB6843DF9B33}" dt="2023-03-28T02:32:16.519" v="1349" actId="1076"/>
          <ac:picMkLst>
            <pc:docMk/>
            <pc:sldMk cId="1245219159" sldId="265"/>
            <ac:picMk id="4" creationId="{B024BD08-6E8D-FDBF-C8F8-8F3BDADF08F0}"/>
          </ac:picMkLst>
        </pc:picChg>
        <pc:picChg chg="add mod">
          <ac:chgData name="McKenzie, Laura" userId="d999bbec-2b7d-440c-97d5-f096617e0e45" providerId="ADAL" clId="{F24461EA-FE40-4373-8EB1-DB6843DF9B33}" dt="2023-03-28T02:32:13.517" v="1348" actId="1076"/>
          <ac:picMkLst>
            <pc:docMk/>
            <pc:sldMk cId="1245219159" sldId="265"/>
            <ac:picMk id="5" creationId="{9DB3B6C1-FCD9-1BCA-E907-B6A601E3B7F1}"/>
          </ac:picMkLst>
        </pc:picChg>
        <pc:picChg chg="add mod">
          <ac:chgData name="McKenzie, Laura" userId="d999bbec-2b7d-440c-97d5-f096617e0e45" providerId="ADAL" clId="{F24461EA-FE40-4373-8EB1-DB6843DF9B33}" dt="2023-03-28T02:32:18.999" v="1350" actId="1076"/>
          <ac:picMkLst>
            <pc:docMk/>
            <pc:sldMk cId="1245219159" sldId="265"/>
            <ac:picMk id="6" creationId="{131273F2-C4C6-BF55-1A08-CC9AE04CCFD3}"/>
          </ac:picMkLst>
        </pc:picChg>
        <pc:picChg chg="add mod">
          <ac:chgData name="McKenzie, Laura" userId="d999bbec-2b7d-440c-97d5-f096617e0e45" providerId="ADAL" clId="{F24461EA-FE40-4373-8EB1-DB6843DF9B33}" dt="2023-03-28T02:31:57.014" v="1347" actId="26606"/>
          <ac:picMkLst>
            <pc:docMk/>
            <pc:sldMk cId="1245219159" sldId="265"/>
            <ac:picMk id="7" creationId="{BD53D829-488B-C6AE-27FE-92D863047CE3}"/>
          </ac:picMkLst>
        </pc:picChg>
      </pc:sldChg>
      <pc:sldChg chg="addSp modSp new mod setBg">
        <pc:chgData name="McKenzie, Laura" userId="d999bbec-2b7d-440c-97d5-f096617e0e45" providerId="ADAL" clId="{F24461EA-FE40-4373-8EB1-DB6843DF9B33}" dt="2023-03-28T02:33:34.719" v="1487" actId="26606"/>
        <pc:sldMkLst>
          <pc:docMk/>
          <pc:sldMk cId="2404519388" sldId="266"/>
        </pc:sldMkLst>
        <pc:spChg chg="mod">
          <ac:chgData name="McKenzie, Laura" userId="d999bbec-2b7d-440c-97d5-f096617e0e45" providerId="ADAL" clId="{F24461EA-FE40-4373-8EB1-DB6843DF9B33}" dt="2023-03-28T02:33:34.719" v="1487" actId="26606"/>
          <ac:spMkLst>
            <pc:docMk/>
            <pc:sldMk cId="2404519388" sldId="266"/>
            <ac:spMk id="2" creationId="{CD6F84ED-8EC7-F84C-6A04-A266DA133A24}"/>
          </ac:spMkLst>
        </pc:spChg>
        <pc:spChg chg="mod">
          <ac:chgData name="McKenzie, Laura" userId="d999bbec-2b7d-440c-97d5-f096617e0e45" providerId="ADAL" clId="{F24461EA-FE40-4373-8EB1-DB6843DF9B33}" dt="2023-03-28T02:33:34.719" v="1487" actId="26606"/>
          <ac:spMkLst>
            <pc:docMk/>
            <pc:sldMk cId="2404519388" sldId="266"/>
            <ac:spMk id="3" creationId="{B96B8700-9632-B0FC-62B7-E417C336B700}"/>
          </ac:spMkLst>
        </pc:spChg>
        <pc:spChg chg="add">
          <ac:chgData name="McKenzie, Laura" userId="d999bbec-2b7d-440c-97d5-f096617e0e45" providerId="ADAL" clId="{F24461EA-FE40-4373-8EB1-DB6843DF9B33}" dt="2023-03-28T02:33:34.719" v="1487" actId="26606"/>
          <ac:spMkLst>
            <pc:docMk/>
            <pc:sldMk cId="2404519388" sldId="266"/>
            <ac:spMk id="10" creationId="{D1942232-83D0-49E2-AF9B-1F97E3C1EF8E}"/>
          </ac:spMkLst>
        </pc:spChg>
        <pc:spChg chg="add">
          <ac:chgData name="McKenzie, Laura" userId="d999bbec-2b7d-440c-97d5-f096617e0e45" providerId="ADAL" clId="{F24461EA-FE40-4373-8EB1-DB6843DF9B33}" dt="2023-03-28T02:33:34.719" v="1487" actId="26606"/>
          <ac:spMkLst>
            <pc:docMk/>
            <pc:sldMk cId="2404519388" sldId="266"/>
            <ac:spMk id="12" creationId="{E9E70D72-6E23-4015-A4A6-85C120C19167}"/>
          </ac:spMkLst>
        </pc:spChg>
        <pc:grpChg chg="add">
          <ac:chgData name="McKenzie, Laura" userId="d999bbec-2b7d-440c-97d5-f096617e0e45" providerId="ADAL" clId="{F24461EA-FE40-4373-8EB1-DB6843DF9B33}" dt="2023-03-28T02:33:34.719" v="1487" actId="26606"/>
          <ac:grpSpMkLst>
            <pc:docMk/>
            <pc:sldMk cId="2404519388" sldId="266"/>
            <ac:grpSpMk id="14" creationId="{C28A977F-B603-4D81-B0FC-C8DE048A7931}"/>
          </ac:grpSpMkLst>
        </pc:grpChg>
        <pc:grpChg chg="add">
          <ac:chgData name="McKenzie, Laura" userId="d999bbec-2b7d-440c-97d5-f096617e0e45" providerId="ADAL" clId="{F24461EA-FE40-4373-8EB1-DB6843DF9B33}" dt="2023-03-28T02:33:34.719" v="1487" actId="26606"/>
          <ac:grpSpMkLst>
            <pc:docMk/>
            <pc:sldMk cId="2404519388" sldId="266"/>
            <ac:grpSpMk id="20" creationId="{C78D9229-E61D-4FEE-8321-2F8B64A8CADF}"/>
          </ac:grpSpMkLst>
        </pc:grpChg>
        <pc:picChg chg="add">
          <ac:chgData name="McKenzie, Laura" userId="d999bbec-2b7d-440c-97d5-f096617e0e45" providerId="ADAL" clId="{F24461EA-FE40-4373-8EB1-DB6843DF9B33}" dt="2023-03-28T02:33:34.719" v="1487" actId="26606"/>
          <ac:picMkLst>
            <pc:docMk/>
            <pc:sldMk cId="2404519388" sldId="266"/>
            <ac:picMk id="7" creationId="{CE1BC1D9-924C-A1CC-88E0-8766EA2FBDD6}"/>
          </ac:picMkLst>
        </pc:picChg>
      </pc:sldChg>
      <pc:sldChg chg="addSp delSp modSp new mod setBg">
        <pc:chgData name="McKenzie, Laura" userId="d999bbec-2b7d-440c-97d5-f096617e0e45" providerId="ADAL" clId="{F24461EA-FE40-4373-8EB1-DB6843DF9B33}" dt="2023-03-28T02:35:39.904" v="1511" actId="27614"/>
        <pc:sldMkLst>
          <pc:docMk/>
          <pc:sldMk cId="1862760450" sldId="267"/>
        </pc:sldMkLst>
        <pc:spChg chg="mod ord">
          <ac:chgData name="McKenzie, Laura" userId="d999bbec-2b7d-440c-97d5-f096617e0e45" providerId="ADAL" clId="{F24461EA-FE40-4373-8EB1-DB6843DF9B33}" dt="2023-03-28T02:35:32.302" v="1508" actId="26606"/>
          <ac:spMkLst>
            <pc:docMk/>
            <pc:sldMk cId="1862760450" sldId="267"/>
            <ac:spMk id="2" creationId="{4FEA2C23-20E9-D5CF-509D-B41B76DD6FC4}"/>
          </ac:spMkLst>
        </pc:spChg>
        <pc:spChg chg="del">
          <ac:chgData name="McKenzie, Laura" userId="d999bbec-2b7d-440c-97d5-f096617e0e45" providerId="ADAL" clId="{F24461EA-FE40-4373-8EB1-DB6843DF9B33}" dt="2023-03-28T02:34:36.087" v="1502"/>
          <ac:spMkLst>
            <pc:docMk/>
            <pc:sldMk cId="1862760450" sldId="267"/>
            <ac:spMk id="3" creationId="{188D96B7-6802-D7CB-2B79-95ECCD848EC2}"/>
          </ac:spMkLst>
        </pc:spChg>
        <pc:spChg chg="add del">
          <ac:chgData name="McKenzie, Laura" userId="d999bbec-2b7d-440c-97d5-f096617e0e45" providerId="ADAL" clId="{F24461EA-FE40-4373-8EB1-DB6843DF9B33}" dt="2023-03-28T02:35:32.286" v="1507" actId="26606"/>
          <ac:spMkLst>
            <pc:docMk/>
            <pc:sldMk cId="1862760450" sldId="267"/>
            <ac:spMk id="11" creationId="{3F24A09B-713F-43FC-AB6E-B88083968522}"/>
          </ac:spMkLst>
        </pc:spChg>
        <pc:spChg chg="add">
          <ac:chgData name="McKenzie, Laura" userId="d999bbec-2b7d-440c-97d5-f096617e0e45" providerId="ADAL" clId="{F24461EA-FE40-4373-8EB1-DB6843DF9B33}" dt="2023-03-28T02:35:32.302" v="1508" actId="26606"/>
          <ac:spMkLst>
            <pc:docMk/>
            <pc:sldMk cId="1862760450" sldId="267"/>
            <ac:spMk id="15" creationId="{15837328-A57C-47AA-B520-C83F4A6BD1E4}"/>
          </ac:spMkLst>
        </pc:spChg>
        <pc:spChg chg="add">
          <ac:chgData name="McKenzie, Laura" userId="d999bbec-2b7d-440c-97d5-f096617e0e45" providerId="ADAL" clId="{F24461EA-FE40-4373-8EB1-DB6843DF9B33}" dt="2023-03-28T02:35:32.302" v="1508" actId="26606"/>
          <ac:spMkLst>
            <pc:docMk/>
            <pc:sldMk cId="1862760450" sldId="267"/>
            <ac:spMk id="16" creationId="{1C4FDBE2-32F7-4AC4-A40C-C51C65B1D474}"/>
          </ac:spMkLst>
        </pc:spChg>
        <pc:spChg chg="add">
          <ac:chgData name="McKenzie, Laura" userId="d999bbec-2b7d-440c-97d5-f096617e0e45" providerId="ADAL" clId="{F24461EA-FE40-4373-8EB1-DB6843DF9B33}" dt="2023-03-28T02:35:32.302" v="1508" actId="26606"/>
          <ac:spMkLst>
            <pc:docMk/>
            <pc:sldMk cId="1862760450" sldId="267"/>
            <ac:spMk id="17" creationId="{E2B33195-5BCA-4BB7-A82D-6739522687DD}"/>
          </ac:spMkLst>
        </pc:spChg>
        <pc:spChg chg="add">
          <ac:chgData name="McKenzie, Laura" userId="d999bbec-2b7d-440c-97d5-f096617e0e45" providerId="ADAL" clId="{F24461EA-FE40-4373-8EB1-DB6843DF9B33}" dt="2023-03-28T02:35:32.302" v="1508" actId="26606"/>
          <ac:spMkLst>
            <pc:docMk/>
            <pc:sldMk cId="1862760450" sldId="267"/>
            <ac:spMk id="18" creationId="{EBF4792E-DF83-4D24-9924-01EC30A32C89}"/>
          </ac:spMkLst>
        </pc:spChg>
        <pc:spChg chg="add">
          <ac:chgData name="McKenzie, Laura" userId="d999bbec-2b7d-440c-97d5-f096617e0e45" providerId="ADAL" clId="{F24461EA-FE40-4373-8EB1-DB6843DF9B33}" dt="2023-03-28T02:35:32.302" v="1508" actId="26606"/>
          <ac:spMkLst>
            <pc:docMk/>
            <pc:sldMk cId="1862760450" sldId="267"/>
            <ac:spMk id="19" creationId="{8A03A6A2-7849-4179-B68F-C11DDDB231D4}"/>
          </ac:spMkLst>
        </pc:spChg>
        <pc:picChg chg="add mod ord">
          <ac:chgData name="McKenzie, Laura" userId="d999bbec-2b7d-440c-97d5-f096617e0e45" providerId="ADAL" clId="{F24461EA-FE40-4373-8EB1-DB6843DF9B33}" dt="2023-03-28T02:35:39.376" v="1509" actId="27614"/>
          <ac:picMkLst>
            <pc:docMk/>
            <pc:sldMk cId="1862760450" sldId="267"/>
            <ac:picMk id="4" creationId="{A72D117C-C8D8-FB9A-D35A-170FC4DA1617}"/>
          </ac:picMkLst>
        </pc:picChg>
        <pc:picChg chg="add mod">
          <ac:chgData name="McKenzie, Laura" userId="d999bbec-2b7d-440c-97d5-f096617e0e45" providerId="ADAL" clId="{F24461EA-FE40-4373-8EB1-DB6843DF9B33}" dt="2023-03-28T02:35:39.376" v="1510" actId="27614"/>
          <ac:picMkLst>
            <pc:docMk/>
            <pc:sldMk cId="1862760450" sldId="267"/>
            <ac:picMk id="5" creationId="{8C1BC3D0-4A8A-E548-1197-5E0A1B1637F9}"/>
          </ac:picMkLst>
        </pc:picChg>
        <pc:picChg chg="add mod">
          <ac:chgData name="McKenzie, Laura" userId="d999bbec-2b7d-440c-97d5-f096617e0e45" providerId="ADAL" clId="{F24461EA-FE40-4373-8EB1-DB6843DF9B33}" dt="2023-03-28T02:35:39.904" v="1511" actId="27614"/>
          <ac:picMkLst>
            <pc:docMk/>
            <pc:sldMk cId="1862760450" sldId="267"/>
            <ac:picMk id="6" creationId="{73AB11D0-90E4-362D-320E-638B1CDBBD42}"/>
          </ac:picMkLst>
        </pc:picChg>
        <pc:cxnChg chg="add del">
          <ac:chgData name="McKenzie, Laura" userId="d999bbec-2b7d-440c-97d5-f096617e0e45" providerId="ADAL" clId="{F24461EA-FE40-4373-8EB1-DB6843DF9B33}" dt="2023-03-28T02:35:32.286" v="1507" actId="26606"/>
          <ac:cxnSpMkLst>
            <pc:docMk/>
            <pc:sldMk cId="1862760450" sldId="267"/>
            <ac:cxnSpMk id="13" creationId="{0B91AB35-C3B4-4B70-B3DD-13D63B7DA23D}"/>
          </ac:cxnSpMkLst>
        </pc:cxnChg>
      </pc:sldChg>
      <pc:sldChg chg="addSp delSp modSp new mod setBg">
        <pc:chgData name="McKenzie, Laura" userId="d999bbec-2b7d-440c-97d5-f096617e0e45" providerId="ADAL" clId="{F24461EA-FE40-4373-8EB1-DB6843DF9B33}" dt="2023-03-28T02:36:20.830" v="1607" actId="26606"/>
        <pc:sldMkLst>
          <pc:docMk/>
          <pc:sldMk cId="2843569136" sldId="268"/>
        </pc:sldMkLst>
        <pc:spChg chg="mod">
          <ac:chgData name="McKenzie, Laura" userId="d999bbec-2b7d-440c-97d5-f096617e0e45" providerId="ADAL" clId="{F24461EA-FE40-4373-8EB1-DB6843DF9B33}" dt="2023-03-28T02:36:20.830" v="1607" actId="26606"/>
          <ac:spMkLst>
            <pc:docMk/>
            <pc:sldMk cId="2843569136" sldId="268"/>
            <ac:spMk id="2" creationId="{6D1EF413-D0BA-94B1-58C6-39F49CFA9AC5}"/>
          </ac:spMkLst>
        </pc:spChg>
        <pc:spChg chg="del mod">
          <ac:chgData name="McKenzie, Laura" userId="d999bbec-2b7d-440c-97d5-f096617e0e45" providerId="ADAL" clId="{F24461EA-FE40-4373-8EB1-DB6843DF9B33}" dt="2023-03-28T02:36:20.830" v="1607" actId="26606"/>
          <ac:spMkLst>
            <pc:docMk/>
            <pc:sldMk cId="2843569136" sldId="268"/>
            <ac:spMk id="3" creationId="{DF1F4456-1963-F59B-D0FD-3A1DEB8E4C24}"/>
          </ac:spMkLst>
        </pc:spChg>
        <pc:spChg chg="add">
          <ac:chgData name="McKenzie, Laura" userId="d999bbec-2b7d-440c-97d5-f096617e0e45" providerId="ADAL" clId="{F24461EA-FE40-4373-8EB1-DB6843DF9B33}" dt="2023-03-28T02:36:20.830" v="1607" actId="26606"/>
          <ac:spMkLst>
            <pc:docMk/>
            <pc:sldMk cId="2843569136" sldId="268"/>
            <ac:spMk id="10" creationId="{B50AB553-2A96-4A92-96F2-93548E096954}"/>
          </ac:spMkLst>
        </pc:spChg>
        <pc:graphicFrameChg chg="add">
          <ac:chgData name="McKenzie, Laura" userId="d999bbec-2b7d-440c-97d5-f096617e0e45" providerId="ADAL" clId="{F24461EA-FE40-4373-8EB1-DB6843DF9B33}" dt="2023-03-28T02:36:20.830" v="1607" actId="26606"/>
          <ac:graphicFrameMkLst>
            <pc:docMk/>
            <pc:sldMk cId="2843569136" sldId="268"/>
            <ac:graphicFrameMk id="5" creationId="{87C5EBF8-E270-3A57-9B6A-F4E5E496B8C3}"/>
          </ac:graphicFrameMkLst>
        </pc:graphicFrameChg>
        <pc:picChg chg="add">
          <ac:chgData name="McKenzie, Laura" userId="d999bbec-2b7d-440c-97d5-f096617e0e45" providerId="ADAL" clId="{F24461EA-FE40-4373-8EB1-DB6843DF9B33}" dt="2023-03-28T02:36:20.830" v="1607" actId="26606"/>
          <ac:picMkLst>
            <pc:docMk/>
            <pc:sldMk cId="2843569136" sldId="268"/>
            <ac:picMk id="6" creationId="{5800225B-50A9-27B4-3513-899C8B3F0E40}"/>
          </ac:picMkLst>
        </pc:picChg>
      </pc:sldChg>
      <pc:sldChg chg="addSp delSp modSp new mod setBg">
        <pc:chgData name="McKenzie, Laura" userId="d999bbec-2b7d-440c-97d5-f096617e0e45" providerId="ADAL" clId="{F24461EA-FE40-4373-8EB1-DB6843DF9B33}" dt="2023-03-28T02:40:08.943" v="1945" actId="27614"/>
        <pc:sldMkLst>
          <pc:docMk/>
          <pc:sldMk cId="1472879903" sldId="269"/>
        </pc:sldMkLst>
        <pc:spChg chg="mod">
          <ac:chgData name="McKenzie, Laura" userId="d999bbec-2b7d-440c-97d5-f096617e0e45" providerId="ADAL" clId="{F24461EA-FE40-4373-8EB1-DB6843DF9B33}" dt="2023-03-28T02:40:04.488" v="1944" actId="26606"/>
          <ac:spMkLst>
            <pc:docMk/>
            <pc:sldMk cId="1472879903" sldId="269"/>
            <ac:spMk id="2" creationId="{7BCF6FE3-7096-392B-348F-4D0F5A13F09E}"/>
          </ac:spMkLst>
        </pc:spChg>
        <pc:spChg chg="add del">
          <ac:chgData name="McKenzie, Laura" userId="d999bbec-2b7d-440c-97d5-f096617e0e45" providerId="ADAL" clId="{F24461EA-FE40-4373-8EB1-DB6843DF9B33}" dt="2023-03-28T02:37:41.837" v="1618"/>
          <ac:spMkLst>
            <pc:docMk/>
            <pc:sldMk cId="1472879903" sldId="269"/>
            <ac:spMk id="3" creationId="{2E8C4449-A9C5-E9A7-2E42-C5D1B0059F04}"/>
          </ac:spMkLst>
        </pc:spChg>
        <pc:spChg chg="add del mod">
          <ac:chgData name="McKenzie, Laura" userId="d999bbec-2b7d-440c-97d5-f096617e0e45" providerId="ADAL" clId="{F24461EA-FE40-4373-8EB1-DB6843DF9B33}" dt="2023-03-28T02:37:24.757" v="1616" actId="26606"/>
          <ac:spMkLst>
            <pc:docMk/>
            <pc:sldMk cId="1472879903" sldId="269"/>
            <ac:spMk id="8" creationId="{C0F80932-E4D8-0B5C-DB10-A8ECE439B984}"/>
          </ac:spMkLst>
        </pc:spChg>
        <pc:spChg chg="add mod">
          <ac:chgData name="McKenzie, Laura" userId="d999bbec-2b7d-440c-97d5-f096617e0e45" providerId="ADAL" clId="{F24461EA-FE40-4373-8EB1-DB6843DF9B33}" dt="2023-03-28T02:40:04.488" v="1944" actId="26606"/>
          <ac:spMkLst>
            <pc:docMk/>
            <pc:sldMk cId="1472879903" sldId="269"/>
            <ac:spMk id="9" creationId="{2A98EED6-5F00-ABE4-056E-9E6883E1D7C7}"/>
          </ac:spMkLst>
        </pc:spChg>
        <pc:spChg chg="add del">
          <ac:chgData name="McKenzie, Laura" userId="d999bbec-2b7d-440c-97d5-f096617e0e45" providerId="ADAL" clId="{F24461EA-FE40-4373-8EB1-DB6843DF9B33}" dt="2023-03-28T02:37:24.757" v="1616" actId="26606"/>
          <ac:spMkLst>
            <pc:docMk/>
            <pc:sldMk cId="1472879903" sldId="269"/>
            <ac:spMk id="11" creationId="{9427AF5F-9A0E-42B7-A252-FD64C9885F9C}"/>
          </ac:spMkLst>
        </pc:spChg>
        <pc:spChg chg="add del">
          <ac:chgData name="McKenzie, Laura" userId="d999bbec-2b7d-440c-97d5-f096617e0e45" providerId="ADAL" clId="{F24461EA-FE40-4373-8EB1-DB6843DF9B33}" dt="2023-03-28T02:40:04.488" v="1944" actId="26606"/>
          <ac:spMkLst>
            <pc:docMk/>
            <pc:sldMk cId="1472879903" sldId="269"/>
            <ac:spMk id="12" creationId="{77C59BEC-C4CC-4741-B975-08C543178D3D}"/>
          </ac:spMkLst>
        </pc:spChg>
        <pc:spChg chg="add del">
          <ac:chgData name="McKenzie, Laura" userId="d999bbec-2b7d-440c-97d5-f096617e0e45" providerId="ADAL" clId="{F24461EA-FE40-4373-8EB1-DB6843DF9B33}" dt="2023-03-28T02:40:04.488" v="1944" actId="26606"/>
          <ac:spMkLst>
            <pc:docMk/>
            <pc:sldMk cId="1472879903" sldId="269"/>
            <ac:spMk id="14" creationId="{72DEF309-605D-4117-9340-6D589B6C3A34}"/>
          </ac:spMkLst>
        </pc:spChg>
        <pc:spChg chg="add del">
          <ac:chgData name="McKenzie, Laura" userId="d999bbec-2b7d-440c-97d5-f096617e0e45" providerId="ADAL" clId="{F24461EA-FE40-4373-8EB1-DB6843DF9B33}" dt="2023-03-28T02:40:04.488" v="1944" actId="26606"/>
          <ac:spMkLst>
            <pc:docMk/>
            <pc:sldMk cId="1472879903" sldId="269"/>
            <ac:spMk id="16" creationId="{A7B99495-F43F-4D80-A44F-2CB4764EB90B}"/>
          </ac:spMkLst>
        </pc:spChg>
        <pc:spChg chg="add del">
          <ac:chgData name="McKenzie, Laura" userId="d999bbec-2b7d-440c-97d5-f096617e0e45" providerId="ADAL" clId="{F24461EA-FE40-4373-8EB1-DB6843DF9B33}" dt="2023-03-28T02:40:04.472" v="1943" actId="26606"/>
          <ac:spMkLst>
            <pc:docMk/>
            <pc:sldMk cId="1472879903" sldId="269"/>
            <ac:spMk id="21" creationId="{F13C74B1-5B17-4795-BED0-7140497B445A}"/>
          </ac:spMkLst>
        </pc:spChg>
        <pc:spChg chg="add del">
          <ac:chgData name="McKenzie, Laura" userId="d999bbec-2b7d-440c-97d5-f096617e0e45" providerId="ADAL" clId="{F24461EA-FE40-4373-8EB1-DB6843DF9B33}" dt="2023-03-28T02:40:04.472" v="1943" actId="26606"/>
          <ac:spMkLst>
            <pc:docMk/>
            <pc:sldMk cId="1472879903" sldId="269"/>
            <ac:spMk id="23" creationId="{D4974D33-8DC5-464E-8C6D-BE58F0669C17}"/>
          </ac:spMkLst>
        </pc:spChg>
        <pc:spChg chg="add">
          <ac:chgData name="McKenzie, Laura" userId="d999bbec-2b7d-440c-97d5-f096617e0e45" providerId="ADAL" clId="{F24461EA-FE40-4373-8EB1-DB6843DF9B33}" dt="2023-03-28T02:40:04.488" v="1944" actId="26606"/>
          <ac:spMkLst>
            <pc:docMk/>
            <pc:sldMk cId="1472879903" sldId="269"/>
            <ac:spMk id="25" creationId="{45D37F4E-DDB4-456B-97E0-9937730A039F}"/>
          </ac:spMkLst>
        </pc:spChg>
        <pc:spChg chg="add">
          <ac:chgData name="McKenzie, Laura" userId="d999bbec-2b7d-440c-97d5-f096617e0e45" providerId="ADAL" clId="{F24461EA-FE40-4373-8EB1-DB6843DF9B33}" dt="2023-03-28T02:40:04.488" v="1944" actId="26606"/>
          <ac:spMkLst>
            <pc:docMk/>
            <pc:sldMk cId="1472879903" sldId="269"/>
            <ac:spMk id="26" creationId="{B2DD41CD-8F47-4F56-AD12-4E2FF7696987}"/>
          </ac:spMkLst>
        </pc:spChg>
        <pc:picChg chg="add del mod">
          <ac:chgData name="McKenzie, Laura" userId="d999bbec-2b7d-440c-97d5-f096617e0e45" providerId="ADAL" clId="{F24461EA-FE40-4373-8EB1-DB6843DF9B33}" dt="2023-03-28T02:37:26.473" v="1617"/>
          <ac:picMkLst>
            <pc:docMk/>
            <pc:sldMk cId="1472879903" sldId="269"/>
            <ac:picMk id="4" creationId="{D9311FA4-21A7-33B8-C5BF-97D383F2CF4E}"/>
          </ac:picMkLst>
        </pc:picChg>
        <pc:picChg chg="add mod">
          <ac:chgData name="McKenzie, Laura" userId="d999bbec-2b7d-440c-97d5-f096617e0e45" providerId="ADAL" clId="{F24461EA-FE40-4373-8EB1-DB6843DF9B33}" dt="2023-03-28T02:40:08.943" v="1945" actId="27614"/>
          <ac:picMkLst>
            <pc:docMk/>
            <pc:sldMk cId="1472879903" sldId="269"/>
            <ac:picMk id="5" creationId="{C758DD16-BBCA-0906-CA45-DE970881320A}"/>
          </ac:picMkLst>
        </pc:picChg>
      </pc:sldChg>
      <pc:sldChg chg="addSp delSp modSp new mod setBg">
        <pc:chgData name="McKenzie, Laura" userId="d999bbec-2b7d-440c-97d5-f096617e0e45" providerId="ADAL" clId="{F24461EA-FE40-4373-8EB1-DB6843DF9B33}" dt="2023-03-28T02:41:18.053" v="1978" actId="27614"/>
        <pc:sldMkLst>
          <pc:docMk/>
          <pc:sldMk cId="1830164869" sldId="270"/>
        </pc:sldMkLst>
        <pc:spChg chg="mod">
          <ac:chgData name="McKenzie, Laura" userId="d999bbec-2b7d-440c-97d5-f096617e0e45" providerId="ADAL" clId="{F24461EA-FE40-4373-8EB1-DB6843DF9B33}" dt="2023-03-28T02:41:10.502" v="1977" actId="26606"/>
          <ac:spMkLst>
            <pc:docMk/>
            <pc:sldMk cId="1830164869" sldId="270"/>
            <ac:spMk id="2" creationId="{F44E8125-3159-40FB-D1C3-9A6EF24C535F}"/>
          </ac:spMkLst>
        </pc:spChg>
        <pc:spChg chg="del">
          <ac:chgData name="McKenzie, Laura" userId="d999bbec-2b7d-440c-97d5-f096617e0e45" providerId="ADAL" clId="{F24461EA-FE40-4373-8EB1-DB6843DF9B33}" dt="2023-03-28T02:41:07.818" v="1976"/>
          <ac:spMkLst>
            <pc:docMk/>
            <pc:sldMk cId="1830164869" sldId="270"/>
            <ac:spMk id="3" creationId="{A1F4B00A-C034-5EF9-40C0-D16E545D009F}"/>
          </ac:spMkLst>
        </pc:spChg>
        <pc:spChg chg="add">
          <ac:chgData name="McKenzie, Laura" userId="d999bbec-2b7d-440c-97d5-f096617e0e45" providerId="ADAL" clId="{F24461EA-FE40-4373-8EB1-DB6843DF9B33}" dt="2023-03-28T02:41:10.502" v="1977" actId="26606"/>
          <ac:spMkLst>
            <pc:docMk/>
            <pc:sldMk cId="1830164869" sldId="270"/>
            <ac:spMk id="9" creationId="{D4771268-CB57-404A-9271-370EB28F6090}"/>
          </ac:spMkLst>
        </pc:spChg>
        <pc:picChg chg="add mod">
          <ac:chgData name="McKenzie, Laura" userId="d999bbec-2b7d-440c-97d5-f096617e0e45" providerId="ADAL" clId="{F24461EA-FE40-4373-8EB1-DB6843DF9B33}" dt="2023-03-28T02:41:18.053" v="1978" actId="27614"/>
          <ac:picMkLst>
            <pc:docMk/>
            <pc:sldMk cId="1830164869" sldId="270"/>
            <ac:picMk id="4" creationId="{C5E867AA-6B44-B426-0611-F368D42B0F19}"/>
          </ac:picMkLst>
        </pc:picChg>
      </pc:sldChg>
      <pc:sldChg chg="addSp modSp new mod setBg">
        <pc:chgData name="McKenzie, Laura" userId="d999bbec-2b7d-440c-97d5-f096617e0e45" providerId="ADAL" clId="{F24461EA-FE40-4373-8EB1-DB6843DF9B33}" dt="2023-03-28T18:52:47.686" v="2191" actId="26606"/>
        <pc:sldMkLst>
          <pc:docMk/>
          <pc:sldMk cId="4262944817" sldId="271"/>
        </pc:sldMkLst>
        <pc:spChg chg="mod">
          <ac:chgData name="McKenzie, Laura" userId="d999bbec-2b7d-440c-97d5-f096617e0e45" providerId="ADAL" clId="{F24461EA-FE40-4373-8EB1-DB6843DF9B33}" dt="2023-03-28T18:52:47.686" v="2191" actId="26606"/>
          <ac:spMkLst>
            <pc:docMk/>
            <pc:sldMk cId="4262944817" sldId="271"/>
            <ac:spMk id="2" creationId="{5F0886CC-79CD-799A-BF7D-E04CBCA4AFEF}"/>
          </ac:spMkLst>
        </pc:spChg>
        <pc:spChg chg="mod">
          <ac:chgData name="McKenzie, Laura" userId="d999bbec-2b7d-440c-97d5-f096617e0e45" providerId="ADAL" clId="{F24461EA-FE40-4373-8EB1-DB6843DF9B33}" dt="2023-03-28T18:52:47.686" v="2191" actId="26606"/>
          <ac:spMkLst>
            <pc:docMk/>
            <pc:sldMk cId="4262944817" sldId="271"/>
            <ac:spMk id="3" creationId="{EA201EF0-FC42-15F7-2D72-44C887952F60}"/>
          </ac:spMkLst>
        </pc:spChg>
        <pc:spChg chg="add">
          <ac:chgData name="McKenzie, Laura" userId="d999bbec-2b7d-440c-97d5-f096617e0e45" providerId="ADAL" clId="{F24461EA-FE40-4373-8EB1-DB6843DF9B33}" dt="2023-03-28T18:52:47.686" v="2191" actId="26606"/>
          <ac:spMkLst>
            <pc:docMk/>
            <pc:sldMk cId="4262944817" sldId="271"/>
            <ac:spMk id="10" creationId="{77C59BEC-C4CC-4741-B975-08C543178D3D}"/>
          </ac:spMkLst>
        </pc:spChg>
        <pc:spChg chg="add">
          <ac:chgData name="McKenzie, Laura" userId="d999bbec-2b7d-440c-97d5-f096617e0e45" providerId="ADAL" clId="{F24461EA-FE40-4373-8EB1-DB6843DF9B33}" dt="2023-03-28T18:52:47.686" v="2191" actId="26606"/>
          <ac:spMkLst>
            <pc:docMk/>
            <pc:sldMk cId="4262944817" sldId="271"/>
            <ac:spMk id="12" creationId="{72DEF309-605D-4117-9340-6D589B6C3A34}"/>
          </ac:spMkLst>
        </pc:spChg>
        <pc:spChg chg="add">
          <ac:chgData name="McKenzie, Laura" userId="d999bbec-2b7d-440c-97d5-f096617e0e45" providerId="ADAL" clId="{F24461EA-FE40-4373-8EB1-DB6843DF9B33}" dt="2023-03-28T18:52:47.686" v="2191" actId="26606"/>
          <ac:spMkLst>
            <pc:docMk/>
            <pc:sldMk cId="4262944817" sldId="271"/>
            <ac:spMk id="14" creationId="{A7B99495-F43F-4D80-A44F-2CB4764EB90B}"/>
          </ac:spMkLst>
        </pc:spChg>
        <pc:picChg chg="add">
          <ac:chgData name="McKenzie, Laura" userId="d999bbec-2b7d-440c-97d5-f096617e0e45" providerId="ADAL" clId="{F24461EA-FE40-4373-8EB1-DB6843DF9B33}" dt="2023-03-28T18:52:47.686" v="2191" actId="26606"/>
          <ac:picMkLst>
            <pc:docMk/>
            <pc:sldMk cId="4262944817" sldId="271"/>
            <ac:picMk id="7" creationId="{D1BC7C90-E367-B269-DA22-2232626B95BF}"/>
          </ac:picMkLst>
        </pc:picChg>
      </pc:sldChg>
      <pc:sldChg chg="addSp delSp modSp new mod setBg">
        <pc:chgData name="McKenzie, Laura" userId="d999bbec-2b7d-440c-97d5-f096617e0e45" providerId="ADAL" clId="{F24461EA-FE40-4373-8EB1-DB6843DF9B33}" dt="2023-03-28T18:57:04.633" v="2198" actId="27614"/>
        <pc:sldMkLst>
          <pc:docMk/>
          <pc:sldMk cId="2642310007" sldId="272"/>
        </pc:sldMkLst>
        <pc:spChg chg="mod">
          <ac:chgData name="McKenzie, Laura" userId="d999bbec-2b7d-440c-97d5-f096617e0e45" providerId="ADAL" clId="{F24461EA-FE40-4373-8EB1-DB6843DF9B33}" dt="2023-03-28T18:57:01.756" v="2197" actId="26606"/>
          <ac:spMkLst>
            <pc:docMk/>
            <pc:sldMk cId="2642310007" sldId="272"/>
            <ac:spMk id="2" creationId="{C5D1326D-3694-E162-8252-224A9ADFDEFB}"/>
          </ac:spMkLst>
        </pc:spChg>
        <pc:spChg chg="del">
          <ac:chgData name="McKenzie, Laura" userId="d999bbec-2b7d-440c-97d5-f096617e0e45" providerId="ADAL" clId="{F24461EA-FE40-4373-8EB1-DB6843DF9B33}" dt="2023-03-28T18:56:56.884" v="2196"/>
          <ac:spMkLst>
            <pc:docMk/>
            <pc:sldMk cId="2642310007" sldId="272"/>
            <ac:spMk id="3" creationId="{F1703A88-CF28-A905-9FD6-927DBC971BDA}"/>
          </ac:spMkLst>
        </pc:spChg>
        <pc:spChg chg="add">
          <ac:chgData name="McKenzie, Laura" userId="d999bbec-2b7d-440c-97d5-f096617e0e45" providerId="ADAL" clId="{F24461EA-FE40-4373-8EB1-DB6843DF9B33}" dt="2023-03-28T18:57:01.756" v="2197" actId="26606"/>
          <ac:spMkLst>
            <pc:docMk/>
            <pc:sldMk cId="2642310007" sldId="272"/>
            <ac:spMk id="9" creationId="{F0DCC097-1DB8-4B6D-85D0-6FBA0E1CA4BA}"/>
          </ac:spMkLst>
        </pc:spChg>
        <pc:spChg chg="add">
          <ac:chgData name="McKenzie, Laura" userId="d999bbec-2b7d-440c-97d5-f096617e0e45" providerId="ADAL" clId="{F24461EA-FE40-4373-8EB1-DB6843DF9B33}" dt="2023-03-28T18:57:01.756" v="2197" actId="26606"/>
          <ac:spMkLst>
            <pc:docMk/>
            <pc:sldMk cId="2642310007" sldId="272"/>
            <ac:spMk id="11" creationId="{E0B58608-23C8-4441-994D-C6823EEE1DB7}"/>
          </ac:spMkLst>
        </pc:spChg>
        <pc:picChg chg="add mod">
          <ac:chgData name="McKenzie, Laura" userId="d999bbec-2b7d-440c-97d5-f096617e0e45" providerId="ADAL" clId="{F24461EA-FE40-4373-8EB1-DB6843DF9B33}" dt="2023-03-28T18:57:04.633" v="2198" actId="27614"/>
          <ac:picMkLst>
            <pc:docMk/>
            <pc:sldMk cId="2642310007" sldId="272"/>
            <ac:picMk id="4" creationId="{92B50C13-3865-EC7F-25A6-64E0B3DB5A64}"/>
          </ac:picMkLst>
        </pc:picChg>
      </pc:sldChg>
      <pc:sldChg chg="addSp delSp modSp new mod setBg">
        <pc:chgData name="McKenzie, Laura" userId="d999bbec-2b7d-440c-97d5-f096617e0e45" providerId="ADAL" clId="{F24461EA-FE40-4373-8EB1-DB6843DF9B33}" dt="2023-03-28T18:58:10.654" v="2211" actId="27614"/>
        <pc:sldMkLst>
          <pc:docMk/>
          <pc:sldMk cId="1915891373" sldId="273"/>
        </pc:sldMkLst>
        <pc:spChg chg="mod ord">
          <ac:chgData name="McKenzie, Laura" userId="d999bbec-2b7d-440c-97d5-f096617e0e45" providerId="ADAL" clId="{F24461EA-FE40-4373-8EB1-DB6843DF9B33}" dt="2023-03-28T18:58:06.583" v="2210" actId="26606"/>
          <ac:spMkLst>
            <pc:docMk/>
            <pc:sldMk cId="1915891373" sldId="273"/>
            <ac:spMk id="2" creationId="{DAE01500-34A1-383F-7635-7B496339F3A9}"/>
          </ac:spMkLst>
        </pc:spChg>
        <pc:spChg chg="del">
          <ac:chgData name="McKenzie, Laura" userId="d999bbec-2b7d-440c-97d5-f096617e0e45" providerId="ADAL" clId="{F24461EA-FE40-4373-8EB1-DB6843DF9B33}" dt="2023-03-28T18:57:53.128" v="2207"/>
          <ac:spMkLst>
            <pc:docMk/>
            <pc:sldMk cId="1915891373" sldId="273"/>
            <ac:spMk id="3" creationId="{CC9C5CE4-FC2C-8633-074E-5F20F8C7A74A}"/>
          </ac:spMkLst>
        </pc:spChg>
        <pc:spChg chg="add del">
          <ac:chgData name="McKenzie, Laura" userId="d999bbec-2b7d-440c-97d5-f096617e0e45" providerId="ADAL" clId="{F24461EA-FE40-4373-8EB1-DB6843DF9B33}" dt="2023-03-28T18:58:06.575" v="2209" actId="26606"/>
          <ac:spMkLst>
            <pc:docMk/>
            <pc:sldMk cId="1915891373" sldId="273"/>
            <ac:spMk id="9" creationId="{37C89E4B-3C9F-44B9-8B86-D9E3D112D8EC}"/>
          </ac:spMkLst>
        </pc:spChg>
        <pc:spChg chg="add">
          <ac:chgData name="McKenzie, Laura" userId="d999bbec-2b7d-440c-97d5-f096617e0e45" providerId="ADAL" clId="{F24461EA-FE40-4373-8EB1-DB6843DF9B33}" dt="2023-03-28T18:58:06.583" v="2210" actId="26606"/>
          <ac:spMkLst>
            <pc:docMk/>
            <pc:sldMk cId="1915891373" sldId="273"/>
            <ac:spMk id="15" creationId="{D4771268-CB57-404A-9271-370EB28F6090}"/>
          </ac:spMkLst>
        </pc:spChg>
        <pc:picChg chg="add mod">
          <ac:chgData name="McKenzie, Laura" userId="d999bbec-2b7d-440c-97d5-f096617e0e45" providerId="ADAL" clId="{F24461EA-FE40-4373-8EB1-DB6843DF9B33}" dt="2023-03-28T18:58:10.654" v="2211" actId="27614"/>
          <ac:picMkLst>
            <pc:docMk/>
            <pc:sldMk cId="1915891373" sldId="273"/>
            <ac:picMk id="4" creationId="{653F7FA5-75BC-C316-09C5-ED5E31DF1DE6}"/>
          </ac:picMkLst>
        </pc:picChg>
        <pc:cxnChg chg="add del">
          <ac:chgData name="McKenzie, Laura" userId="d999bbec-2b7d-440c-97d5-f096617e0e45" providerId="ADAL" clId="{F24461EA-FE40-4373-8EB1-DB6843DF9B33}" dt="2023-03-28T18:58:06.575" v="2209" actId="26606"/>
          <ac:cxnSpMkLst>
            <pc:docMk/>
            <pc:sldMk cId="1915891373" sldId="273"/>
            <ac:cxnSpMk id="11" creationId="{AA2EAA10-076F-46BD-8F0F-B9A2FB77A85C}"/>
          </ac:cxnSpMkLst>
        </pc:cxnChg>
        <pc:cxnChg chg="add del">
          <ac:chgData name="McKenzie, Laura" userId="d999bbec-2b7d-440c-97d5-f096617e0e45" providerId="ADAL" clId="{F24461EA-FE40-4373-8EB1-DB6843DF9B33}" dt="2023-03-28T18:58:06.575" v="2209" actId="26606"/>
          <ac:cxnSpMkLst>
            <pc:docMk/>
            <pc:sldMk cId="1915891373" sldId="273"/>
            <ac:cxnSpMk id="13" creationId="{D891E407-403B-4764-86C9-33A56D3BCAA3}"/>
          </ac:cxnSpMkLst>
        </pc:cxnChg>
      </pc:sldChg>
      <pc:sldChg chg="addSp delSp modSp new mod setBg">
        <pc:chgData name="McKenzie, Laura" userId="d999bbec-2b7d-440c-97d5-f096617e0e45" providerId="ADAL" clId="{F24461EA-FE40-4373-8EB1-DB6843DF9B33}" dt="2023-03-28T20:31:53.507" v="2257" actId="26606"/>
        <pc:sldMkLst>
          <pc:docMk/>
          <pc:sldMk cId="3031905269" sldId="274"/>
        </pc:sldMkLst>
        <pc:spChg chg="mod">
          <ac:chgData name="McKenzie, Laura" userId="d999bbec-2b7d-440c-97d5-f096617e0e45" providerId="ADAL" clId="{F24461EA-FE40-4373-8EB1-DB6843DF9B33}" dt="2023-03-28T20:31:53.507" v="2257" actId="26606"/>
          <ac:spMkLst>
            <pc:docMk/>
            <pc:sldMk cId="3031905269" sldId="274"/>
            <ac:spMk id="2" creationId="{15083641-CE43-7BC1-E61D-0C688B5B0366}"/>
          </ac:spMkLst>
        </pc:spChg>
        <pc:spChg chg="del">
          <ac:chgData name="McKenzie, Laura" userId="d999bbec-2b7d-440c-97d5-f096617e0e45" providerId="ADAL" clId="{F24461EA-FE40-4373-8EB1-DB6843DF9B33}" dt="2023-03-28T20:31:48.324" v="2256"/>
          <ac:spMkLst>
            <pc:docMk/>
            <pc:sldMk cId="3031905269" sldId="274"/>
            <ac:spMk id="3" creationId="{6AE0D7FA-9CCC-3767-7A37-76584A233217}"/>
          </ac:spMkLst>
        </pc:spChg>
        <pc:spChg chg="add">
          <ac:chgData name="McKenzie, Laura" userId="d999bbec-2b7d-440c-97d5-f096617e0e45" providerId="ADAL" clId="{F24461EA-FE40-4373-8EB1-DB6843DF9B33}" dt="2023-03-28T20:31:53.507" v="2257" actId="26606"/>
          <ac:spMkLst>
            <pc:docMk/>
            <pc:sldMk cId="3031905269" sldId="274"/>
            <ac:spMk id="9" creationId="{A8384FB5-9ADC-4DDC-881B-597D56F5B15D}"/>
          </ac:spMkLst>
        </pc:spChg>
        <pc:spChg chg="add">
          <ac:chgData name="McKenzie, Laura" userId="d999bbec-2b7d-440c-97d5-f096617e0e45" providerId="ADAL" clId="{F24461EA-FE40-4373-8EB1-DB6843DF9B33}" dt="2023-03-28T20:31:53.507" v="2257" actId="26606"/>
          <ac:spMkLst>
            <pc:docMk/>
            <pc:sldMk cId="3031905269" sldId="274"/>
            <ac:spMk id="11" creationId="{91E5A9A7-95C6-4F4F-B00E-C82E07FE62EF}"/>
          </ac:spMkLst>
        </pc:spChg>
        <pc:spChg chg="add">
          <ac:chgData name="McKenzie, Laura" userId="d999bbec-2b7d-440c-97d5-f096617e0e45" providerId="ADAL" clId="{F24461EA-FE40-4373-8EB1-DB6843DF9B33}" dt="2023-03-28T20:31:53.507" v="2257" actId="26606"/>
          <ac:spMkLst>
            <pc:docMk/>
            <pc:sldMk cId="3031905269" sldId="274"/>
            <ac:spMk id="13" creationId="{D07DD2DE-F619-49DD-B5E7-03A290FF4ED1}"/>
          </ac:spMkLst>
        </pc:spChg>
        <pc:spChg chg="add">
          <ac:chgData name="McKenzie, Laura" userId="d999bbec-2b7d-440c-97d5-f096617e0e45" providerId="ADAL" clId="{F24461EA-FE40-4373-8EB1-DB6843DF9B33}" dt="2023-03-28T20:31:53.507" v="2257" actId="26606"/>
          <ac:spMkLst>
            <pc:docMk/>
            <pc:sldMk cId="3031905269" sldId="274"/>
            <ac:spMk id="15" creationId="{85149191-5F60-4A28-AAFF-039F96B0F3EC}"/>
          </ac:spMkLst>
        </pc:spChg>
        <pc:spChg chg="add">
          <ac:chgData name="McKenzie, Laura" userId="d999bbec-2b7d-440c-97d5-f096617e0e45" providerId="ADAL" clId="{F24461EA-FE40-4373-8EB1-DB6843DF9B33}" dt="2023-03-28T20:31:53.507" v="2257" actId="26606"/>
          <ac:spMkLst>
            <pc:docMk/>
            <pc:sldMk cId="3031905269" sldId="274"/>
            <ac:spMk id="17" creationId="{F8260ED5-17F7-4158-B241-D51DD4CF1B7E}"/>
          </ac:spMkLst>
        </pc:spChg>
        <pc:picChg chg="add mod">
          <ac:chgData name="McKenzie, Laura" userId="d999bbec-2b7d-440c-97d5-f096617e0e45" providerId="ADAL" clId="{F24461EA-FE40-4373-8EB1-DB6843DF9B33}" dt="2023-03-28T20:31:53.507" v="2257" actId="26606"/>
          <ac:picMkLst>
            <pc:docMk/>
            <pc:sldMk cId="3031905269" sldId="274"/>
            <ac:picMk id="4" creationId="{EE8DEBFE-D3C2-7CAF-CDBB-670571296013}"/>
          </ac:picMkLst>
        </pc:picChg>
      </pc:sldChg>
      <pc:sldChg chg="addSp delSp modSp new mod setBg">
        <pc:chgData name="McKenzie, Laura" userId="d999bbec-2b7d-440c-97d5-f096617e0e45" providerId="ADAL" clId="{F24461EA-FE40-4373-8EB1-DB6843DF9B33}" dt="2023-03-28T20:33:00.420" v="2268" actId="27614"/>
        <pc:sldMkLst>
          <pc:docMk/>
          <pc:sldMk cId="2515155267" sldId="275"/>
        </pc:sldMkLst>
        <pc:spChg chg="mod">
          <ac:chgData name="McKenzie, Laura" userId="d999bbec-2b7d-440c-97d5-f096617e0e45" providerId="ADAL" clId="{F24461EA-FE40-4373-8EB1-DB6843DF9B33}" dt="2023-03-28T20:32:56.242" v="2267" actId="26606"/>
          <ac:spMkLst>
            <pc:docMk/>
            <pc:sldMk cId="2515155267" sldId="275"/>
            <ac:spMk id="2" creationId="{36777AB5-1F56-DC8B-06DA-AA544FFCB42A}"/>
          </ac:spMkLst>
        </pc:spChg>
        <pc:spChg chg="del">
          <ac:chgData name="McKenzie, Laura" userId="d999bbec-2b7d-440c-97d5-f096617e0e45" providerId="ADAL" clId="{F24461EA-FE40-4373-8EB1-DB6843DF9B33}" dt="2023-03-28T20:32:43.817" v="2266"/>
          <ac:spMkLst>
            <pc:docMk/>
            <pc:sldMk cId="2515155267" sldId="275"/>
            <ac:spMk id="3" creationId="{45B2F201-8F76-FBFF-0697-B02799CFC3D0}"/>
          </ac:spMkLst>
        </pc:spChg>
        <pc:spChg chg="add">
          <ac:chgData name="McKenzie, Laura" userId="d999bbec-2b7d-440c-97d5-f096617e0e45" providerId="ADAL" clId="{F24461EA-FE40-4373-8EB1-DB6843DF9B33}" dt="2023-03-28T20:32:56.242" v="2267" actId="26606"/>
          <ac:spMkLst>
            <pc:docMk/>
            <pc:sldMk cId="2515155267" sldId="275"/>
            <ac:spMk id="9" creationId="{D4771268-CB57-404A-9271-370EB28F6090}"/>
          </ac:spMkLst>
        </pc:spChg>
        <pc:picChg chg="add mod">
          <ac:chgData name="McKenzie, Laura" userId="d999bbec-2b7d-440c-97d5-f096617e0e45" providerId="ADAL" clId="{F24461EA-FE40-4373-8EB1-DB6843DF9B33}" dt="2023-03-28T20:33:00.420" v="2268" actId="27614"/>
          <ac:picMkLst>
            <pc:docMk/>
            <pc:sldMk cId="2515155267" sldId="275"/>
            <ac:picMk id="4" creationId="{C9236E38-306F-31A8-06B6-5AA9A98ACA05}"/>
          </ac:picMkLst>
        </pc:picChg>
      </pc:sldChg>
      <pc:sldChg chg="addSp delSp modSp new mod setBg">
        <pc:chgData name="McKenzie, Laura" userId="d999bbec-2b7d-440c-97d5-f096617e0e45" providerId="ADAL" clId="{F24461EA-FE40-4373-8EB1-DB6843DF9B33}" dt="2023-03-28T20:33:53.285" v="2278" actId="27614"/>
        <pc:sldMkLst>
          <pc:docMk/>
          <pc:sldMk cId="728380647" sldId="276"/>
        </pc:sldMkLst>
        <pc:spChg chg="mod">
          <ac:chgData name="McKenzie, Laura" userId="d999bbec-2b7d-440c-97d5-f096617e0e45" providerId="ADAL" clId="{F24461EA-FE40-4373-8EB1-DB6843DF9B33}" dt="2023-03-28T20:33:42.296" v="2277" actId="26606"/>
          <ac:spMkLst>
            <pc:docMk/>
            <pc:sldMk cId="728380647" sldId="276"/>
            <ac:spMk id="2" creationId="{00D29BB0-787D-6E3F-902D-717F15520F22}"/>
          </ac:spMkLst>
        </pc:spChg>
        <pc:spChg chg="del">
          <ac:chgData name="McKenzie, Laura" userId="d999bbec-2b7d-440c-97d5-f096617e0e45" providerId="ADAL" clId="{F24461EA-FE40-4373-8EB1-DB6843DF9B33}" dt="2023-03-28T20:33:33.023" v="2274"/>
          <ac:spMkLst>
            <pc:docMk/>
            <pc:sldMk cId="728380647" sldId="276"/>
            <ac:spMk id="3" creationId="{9B7B1D1A-7B66-2E19-0811-5372BD6F4F81}"/>
          </ac:spMkLst>
        </pc:spChg>
        <pc:spChg chg="add del">
          <ac:chgData name="McKenzie, Laura" userId="d999bbec-2b7d-440c-97d5-f096617e0e45" providerId="ADAL" clId="{F24461EA-FE40-4373-8EB1-DB6843DF9B33}" dt="2023-03-28T20:33:42.287" v="2276" actId="26606"/>
          <ac:spMkLst>
            <pc:docMk/>
            <pc:sldMk cId="728380647" sldId="276"/>
            <ac:spMk id="9" creationId="{6753252F-4873-4F63-801D-CC719279A7D5}"/>
          </ac:spMkLst>
        </pc:spChg>
        <pc:spChg chg="add del">
          <ac:chgData name="McKenzie, Laura" userId="d999bbec-2b7d-440c-97d5-f096617e0e45" providerId="ADAL" clId="{F24461EA-FE40-4373-8EB1-DB6843DF9B33}" dt="2023-03-28T20:33:42.287" v="2276" actId="26606"/>
          <ac:spMkLst>
            <pc:docMk/>
            <pc:sldMk cId="728380647" sldId="276"/>
            <ac:spMk id="11" creationId="{047C8CCB-F95D-4249-92DD-651249D3535A}"/>
          </ac:spMkLst>
        </pc:spChg>
        <pc:spChg chg="add">
          <ac:chgData name="McKenzie, Laura" userId="d999bbec-2b7d-440c-97d5-f096617e0e45" providerId="ADAL" clId="{F24461EA-FE40-4373-8EB1-DB6843DF9B33}" dt="2023-03-28T20:33:42.296" v="2277" actId="26606"/>
          <ac:spMkLst>
            <pc:docMk/>
            <pc:sldMk cId="728380647" sldId="276"/>
            <ac:spMk id="13" creationId="{D4771268-CB57-404A-9271-370EB28F6090}"/>
          </ac:spMkLst>
        </pc:spChg>
        <pc:picChg chg="add mod">
          <ac:chgData name="McKenzie, Laura" userId="d999bbec-2b7d-440c-97d5-f096617e0e45" providerId="ADAL" clId="{F24461EA-FE40-4373-8EB1-DB6843DF9B33}" dt="2023-03-28T20:33:53.285" v="2278" actId="27614"/>
          <ac:picMkLst>
            <pc:docMk/>
            <pc:sldMk cId="728380647" sldId="276"/>
            <ac:picMk id="4" creationId="{6F7FFBDE-29A7-A39F-1B57-70124E2A28C6}"/>
          </ac:picMkLst>
        </pc:picChg>
      </pc:sldChg>
      <pc:sldChg chg="addSp delSp modSp new mod setBg">
        <pc:chgData name="McKenzie, Laura" userId="d999bbec-2b7d-440c-97d5-f096617e0e45" providerId="ADAL" clId="{F24461EA-FE40-4373-8EB1-DB6843DF9B33}" dt="2023-03-28T20:34:53.137" v="2321" actId="27614"/>
        <pc:sldMkLst>
          <pc:docMk/>
          <pc:sldMk cId="3812090079" sldId="277"/>
        </pc:sldMkLst>
        <pc:spChg chg="mod">
          <ac:chgData name="McKenzie, Laura" userId="d999bbec-2b7d-440c-97d5-f096617e0e45" providerId="ADAL" clId="{F24461EA-FE40-4373-8EB1-DB6843DF9B33}" dt="2023-03-28T20:34:48.219" v="2320" actId="26606"/>
          <ac:spMkLst>
            <pc:docMk/>
            <pc:sldMk cId="3812090079" sldId="277"/>
            <ac:spMk id="2" creationId="{9E2C85C3-D618-B14B-B5D1-B2AE8413E75D}"/>
          </ac:spMkLst>
        </pc:spChg>
        <pc:spChg chg="del">
          <ac:chgData name="McKenzie, Laura" userId="d999bbec-2b7d-440c-97d5-f096617e0e45" providerId="ADAL" clId="{F24461EA-FE40-4373-8EB1-DB6843DF9B33}" dt="2023-03-28T20:34:43.636" v="2317"/>
          <ac:spMkLst>
            <pc:docMk/>
            <pc:sldMk cId="3812090079" sldId="277"/>
            <ac:spMk id="3" creationId="{E3856B41-4683-28CD-D28C-86B04C75651C}"/>
          </ac:spMkLst>
        </pc:spChg>
        <pc:spChg chg="add del">
          <ac:chgData name="McKenzie, Laura" userId="d999bbec-2b7d-440c-97d5-f096617e0e45" providerId="ADAL" clId="{F24461EA-FE40-4373-8EB1-DB6843DF9B33}" dt="2023-03-28T20:34:48.211" v="2319" actId="26606"/>
          <ac:spMkLst>
            <pc:docMk/>
            <pc:sldMk cId="3812090079" sldId="277"/>
            <ac:spMk id="8" creationId="{5078FB84-9882-8462-28D5-28FA6B06B1C7}"/>
          </ac:spMkLst>
        </pc:spChg>
        <pc:spChg chg="add">
          <ac:chgData name="McKenzie, Laura" userId="d999bbec-2b7d-440c-97d5-f096617e0e45" providerId="ADAL" clId="{F24461EA-FE40-4373-8EB1-DB6843DF9B33}" dt="2023-03-28T20:34:48.219" v="2320" actId="26606"/>
          <ac:spMkLst>
            <pc:docMk/>
            <pc:sldMk cId="3812090079" sldId="277"/>
            <ac:spMk id="9" creationId="{ED9C414A-A284-4D73-B9C7-54C138F6DC3D}"/>
          </ac:spMkLst>
        </pc:spChg>
        <pc:spChg chg="add del">
          <ac:chgData name="McKenzie, Laura" userId="d999bbec-2b7d-440c-97d5-f096617e0e45" providerId="ADAL" clId="{F24461EA-FE40-4373-8EB1-DB6843DF9B33}" dt="2023-03-28T20:34:48.211" v="2319" actId="26606"/>
          <ac:spMkLst>
            <pc:docMk/>
            <pc:sldMk cId="3812090079" sldId="277"/>
            <ac:spMk id="11" creationId="{9427AF5F-9A0E-42B7-A252-FD64C9885F9C}"/>
          </ac:spMkLst>
        </pc:spChg>
        <pc:spChg chg="add">
          <ac:chgData name="McKenzie, Laura" userId="d999bbec-2b7d-440c-97d5-f096617e0e45" providerId="ADAL" clId="{F24461EA-FE40-4373-8EB1-DB6843DF9B33}" dt="2023-03-28T20:34:48.219" v="2320" actId="26606"/>
          <ac:spMkLst>
            <pc:docMk/>
            <pc:sldMk cId="3812090079" sldId="277"/>
            <ac:spMk id="13" creationId="{A3DAD80A-CFC8-4003-858B-671FF2048CE2}"/>
          </ac:spMkLst>
        </pc:spChg>
        <pc:picChg chg="add mod">
          <ac:chgData name="McKenzie, Laura" userId="d999bbec-2b7d-440c-97d5-f096617e0e45" providerId="ADAL" clId="{F24461EA-FE40-4373-8EB1-DB6843DF9B33}" dt="2023-03-28T20:34:53.137" v="2321" actId="27614"/>
          <ac:picMkLst>
            <pc:docMk/>
            <pc:sldMk cId="3812090079" sldId="277"/>
            <ac:picMk id="4" creationId="{2339BA6B-E2A7-EDF8-6D06-845343545E77}"/>
          </ac:picMkLst>
        </pc:picChg>
      </pc:sldChg>
      <pc:sldChg chg="addSp delSp modSp new mod setBg">
        <pc:chgData name="McKenzie, Laura" userId="d999bbec-2b7d-440c-97d5-f096617e0e45" providerId="ADAL" clId="{F24461EA-FE40-4373-8EB1-DB6843DF9B33}" dt="2023-03-28T20:36:08.373" v="2371" actId="27614"/>
        <pc:sldMkLst>
          <pc:docMk/>
          <pc:sldMk cId="340629333" sldId="278"/>
        </pc:sldMkLst>
        <pc:spChg chg="mod">
          <ac:chgData name="McKenzie, Laura" userId="d999bbec-2b7d-440c-97d5-f096617e0e45" providerId="ADAL" clId="{F24461EA-FE40-4373-8EB1-DB6843DF9B33}" dt="2023-03-28T20:35:58.186" v="2370" actId="26606"/>
          <ac:spMkLst>
            <pc:docMk/>
            <pc:sldMk cId="340629333" sldId="278"/>
            <ac:spMk id="2" creationId="{F865EB3A-70EA-7B23-9097-7596DC8A07EB}"/>
          </ac:spMkLst>
        </pc:spChg>
        <pc:spChg chg="del">
          <ac:chgData name="McKenzie, Laura" userId="d999bbec-2b7d-440c-97d5-f096617e0e45" providerId="ADAL" clId="{F24461EA-FE40-4373-8EB1-DB6843DF9B33}" dt="2023-03-28T20:35:54.495" v="2369"/>
          <ac:spMkLst>
            <pc:docMk/>
            <pc:sldMk cId="340629333" sldId="278"/>
            <ac:spMk id="3" creationId="{409F2241-70BF-883C-7F30-6518F494E572}"/>
          </ac:spMkLst>
        </pc:spChg>
        <pc:spChg chg="add">
          <ac:chgData name="McKenzie, Laura" userId="d999bbec-2b7d-440c-97d5-f096617e0e45" providerId="ADAL" clId="{F24461EA-FE40-4373-8EB1-DB6843DF9B33}" dt="2023-03-28T20:35:58.186" v="2370" actId="26606"/>
          <ac:spMkLst>
            <pc:docMk/>
            <pc:sldMk cId="340629333" sldId="278"/>
            <ac:spMk id="9" creationId="{ED9C414A-A284-4D73-B9C7-54C138F6DC3D}"/>
          </ac:spMkLst>
        </pc:spChg>
        <pc:spChg chg="add">
          <ac:chgData name="McKenzie, Laura" userId="d999bbec-2b7d-440c-97d5-f096617e0e45" providerId="ADAL" clId="{F24461EA-FE40-4373-8EB1-DB6843DF9B33}" dt="2023-03-28T20:35:58.186" v="2370" actId="26606"/>
          <ac:spMkLst>
            <pc:docMk/>
            <pc:sldMk cId="340629333" sldId="278"/>
            <ac:spMk id="11" creationId="{A3DAD80A-CFC8-4003-858B-671FF2048CE2}"/>
          </ac:spMkLst>
        </pc:spChg>
        <pc:picChg chg="add mod">
          <ac:chgData name="McKenzie, Laura" userId="d999bbec-2b7d-440c-97d5-f096617e0e45" providerId="ADAL" clId="{F24461EA-FE40-4373-8EB1-DB6843DF9B33}" dt="2023-03-28T20:36:08.373" v="2371" actId="27614"/>
          <ac:picMkLst>
            <pc:docMk/>
            <pc:sldMk cId="340629333" sldId="278"/>
            <ac:picMk id="4" creationId="{8AB65B6E-CFBF-1EA3-F594-FF42ED74567E}"/>
          </ac:picMkLst>
        </pc:picChg>
      </pc:sldChg>
      <pc:sldChg chg="addSp delSp modSp new mod setBg">
        <pc:chgData name="McKenzie, Laura" userId="d999bbec-2b7d-440c-97d5-f096617e0e45" providerId="ADAL" clId="{F24461EA-FE40-4373-8EB1-DB6843DF9B33}" dt="2023-03-28T20:36:54.120" v="2431" actId="27614"/>
        <pc:sldMkLst>
          <pc:docMk/>
          <pc:sldMk cId="1705489125" sldId="279"/>
        </pc:sldMkLst>
        <pc:spChg chg="mod">
          <ac:chgData name="McKenzie, Laura" userId="d999bbec-2b7d-440c-97d5-f096617e0e45" providerId="ADAL" clId="{F24461EA-FE40-4373-8EB1-DB6843DF9B33}" dt="2023-03-28T20:36:51.403" v="2430" actId="26606"/>
          <ac:spMkLst>
            <pc:docMk/>
            <pc:sldMk cId="1705489125" sldId="279"/>
            <ac:spMk id="2" creationId="{167696CA-74AD-54E8-13A8-E2FBC26E99FE}"/>
          </ac:spMkLst>
        </pc:spChg>
        <pc:spChg chg="del">
          <ac:chgData name="McKenzie, Laura" userId="d999bbec-2b7d-440c-97d5-f096617e0e45" providerId="ADAL" clId="{F24461EA-FE40-4373-8EB1-DB6843DF9B33}" dt="2023-03-28T20:36:48.385" v="2429"/>
          <ac:spMkLst>
            <pc:docMk/>
            <pc:sldMk cId="1705489125" sldId="279"/>
            <ac:spMk id="3" creationId="{6FDD40DF-8B9B-FFA4-2817-686123839C06}"/>
          </ac:spMkLst>
        </pc:spChg>
        <pc:spChg chg="add">
          <ac:chgData name="McKenzie, Laura" userId="d999bbec-2b7d-440c-97d5-f096617e0e45" providerId="ADAL" clId="{F24461EA-FE40-4373-8EB1-DB6843DF9B33}" dt="2023-03-28T20:36:51.403" v="2430" actId="26606"/>
          <ac:spMkLst>
            <pc:docMk/>
            <pc:sldMk cId="1705489125" sldId="279"/>
            <ac:spMk id="9" creationId="{ED9C414A-A284-4D73-B9C7-54C138F6DC3D}"/>
          </ac:spMkLst>
        </pc:spChg>
        <pc:spChg chg="add">
          <ac:chgData name="McKenzie, Laura" userId="d999bbec-2b7d-440c-97d5-f096617e0e45" providerId="ADAL" clId="{F24461EA-FE40-4373-8EB1-DB6843DF9B33}" dt="2023-03-28T20:36:51.403" v="2430" actId="26606"/>
          <ac:spMkLst>
            <pc:docMk/>
            <pc:sldMk cId="1705489125" sldId="279"/>
            <ac:spMk id="11" creationId="{A3DAD80A-CFC8-4003-858B-671FF2048CE2}"/>
          </ac:spMkLst>
        </pc:spChg>
        <pc:picChg chg="add mod">
          <ac:chgData name="McKenzie, Laura" userId="d999bbec-2b7d-440c-97d5-f096617e0e45" providerId="ADAL" clId="{F24461EA-FE40-4373-8EB1-DB6843DF9B33}" dt="2023-03-28T20:36:54.120" v="2431" actId="27614"/>
          <ac:picMkLst>
            <pc:docMk/>
            <pc:sldMk cId="1705489125" sldId="279"/>
            <ac:picMk id="4" creationId="{5D5F3179-AF4D-6026-8F29-EDD7BCA272BF}"/>
          </ac:picMkLst>
        </pc:picChg>
      </pc:sldChg>
      <pc:sldChg chg="addSp delSp modSp new mod setBg">
        <pc:chgData name="McKenzie, Laura" userId="d999bbec-2b7d-440c-97d5-f096617e0e45" providerId="ADAL" clId="{F24461EA-FE40-4373-8EB1-DB6843DF9B33}" dt="2023-03-28T20:50:03.017" v="2992" actId="26606"/>
        <pc:sldMkLst>
          <pc:docMk/>
          <pc:sldMk cId="3274540549" sldId="280"/>
        </pc:sldMkLst>
        <pc:spChg chg="mod">
          <ac:chgData name="McKenzie, Laura" userId="d999bbec-2b7d-440c-97d5-f096617e0e45" providerId="ADAL" clId="{F24461EA-FE40-4373-8EB1-DB6843DF9B33}" dt="2023-03-28T20:50:03.017" v="2992" actId="26606"/>
          <ac:spMkLst>
            <pc:docMk/>
            <pc:sldMk cId="3274540549" sldId="280"/>
            <ac:spMk id="2" creationId="{ABE68DBD-2B90-9E8B-9545-CCC949F8E177}"/>
          </ac:spMkLst>
        </pc:spChg>
        <pc:spChg chg="del mod">
          <ac:chgData name="McKenzie, Laura" userId="d999bbec-2b7d-440c-97d5-f096617e0e45" providerId="ADAL" clId="{F24461EA-FE40-4373-8EB1-DB6843DF9B33}" dt="2023-03-28T20:50:03.017" v="2992" actId="26606"/>
          <ac:spMkLst>
            <pc:docMk/>
            <pc:sldMk cId="3274540549" sldId="280"/>
            <ac:spMk id="3" creationId="{7ED42D9E-CA55-9CF3-A1B2-908F31E39BC9}"/>
          </ac:spMkLst>
        </pc:spChg>
        <pc:spChg chg="add">
          <ac:chgData name="McKenzie, Laura" userId="d999bbec-2b7d-440c-97d5-f096617e0e45" providerId="ADAL" clId="{F24461EA-FE40-4373-8EB1-DB6843DF9B33}" dt="2023-03-28T20:50:03.017" v="2992" actId="26606"/>
          <ac:spMkLst>
            <pc:docMk/>
            <pc:sldMk cId="3274540549" sldId="280"/>
            <ac:spMk id="9" creationId="{345A976A-8DE3-4B67-B94B-2044FDD12899}"/>
          </ac:spMkLst>
        </pc:spChg>
        <pc:spChg chg="add">
          <ac:chgData name="McKenzie, Laura" userId="d999bbec-2b7d-440c-97d5-f096617e0e45" providerId="ADAL" clId="{F24461EA-FE40-4373-8EB1-DB6843DF9B33}" dt="2023-03-28T20:50:03.017" v="2992" actId="26606"/>
          <ac:spMkLst>
            <pc:docMk/>
            <pc:sldMk cId="3274540549" sldId="280"/>
            <ac:spMk id="11" creationId="{6EAAA1B9-2DDB-49C9-A037-A523D2F13C15}"/>
          </ac:spMkLst>
        </pc:spChg>
        <pc:grpChg chg="add">
          <ac:chgData name="McKenzie, Laura" userId="d999bbec-2b7d-440c-97d5-f096617e0e45" providerId="ADAL" clId="{F24461EA-FE40-4373-8EB1-DB6843DF9B33}" dt="2023-03-28T20:50:03.017" v="2992" actId="26606"/>
          <ac:grpSpMkLst>
            <pc:docMk/>
            <pc:sldMk cId="3274540549" sldId="280"/>
            <ac:grpSpMk id="13" creationId="{B441F8D5-EBCE-4FB9-91A9-3425971C1F99}"/>
          </ac:grpSpMkLst>
        </pc:grpChg>
        <pc:grpChg chg="add">
          <ac:chgData name="McKenzie, Laura" userId="d999bbec-2b7d-440c-97d5-f096617e0e45" providerId="ADAL" clId="{F24461EA-FE40-4373-8EB1-DB6843DF9B33}" dt="2023-03-28T20:50:03.017" v="2992" actId="26606"/>
          <ac:grpSpMkLst>
            <pc:docMk/>
            <pc:sldMk cId="3274540549" sldId="280"/>
            <ac:grpSpMk id="19" creationId="{08701F99-7E4C-4B92-A4B5-307CDFB7A4DE}"/>
          </ac:grpSpMkLst>
        </pc:grpChg>
        <pc:graphicFrameChg chg="add">
          <ac:chgData name="McKenzie, Laura" userId="d999bbec-2b7d-440c-97d5-f096617e0e45" providerId="ADAL" clId="{F24461EA-FE40-4373-8EB1-DB6843DF9B33}" dt="2023-03-28T20:50:03.017" v="2992" actId="26606"/>
          <ac:graphicFrameMkLst>
            <pc:docMk/>
            <pc:sldMk cId="3274540549" sldId="280"/>
            <ac:graphicFrameMk id="5" creationId="{B5810A39-E3B9-1868-0622-1C9A40D39150}"/>
          </ac:graphicFrameMkLst>
        </pc:graphicFrameChg>
      </pc:sldChg>
      <pc:sldChg chg="addSp delSp modSp new mod setBg">
        <pc:chgData name="McKenzie, Laura" userId="d999bbec-2b7d-440c-97d5-f096617e0e45" providerId="ADAL" clId="{F24461EA-FE40-4373-8EB1-DB6843DF9B33}" dt="2023-03-28T20:52:03.729" v="3192" actId="26606"/>
        <pc:sldMkLst>
          <pc:docMk/>
          <pc:sldMk cId="889293482" sldId="281"/>
        </pc:sldMkLst>
        <pc:spChg chg="mod">
          <ac:chgData name="McKenzie, Laura" userId="d999bbec-2b7d-440c-97d5-f096617e0e45" providerId="ADAL" clId="{F24461EA-FE40-4373-8EB1-DB6843DF9B33}" dt="2023-03-28T20:52:03.729" v="3192" actId="26606"/>
          <ac:spMkLst>
            <pc:docMk/>
            <pc:sldMk cId="889293482" sldId="281"/>
            <ac:spMk id="2" creationId="{0A8A5FA4-D49B-2E20-FDD1-3A3898FA8D79}"/>
          </ac:spMkLst>
        </pc:spChg>
        <pc:spChg chg="del mod">
          <ac:chgData name="McKenzie, Laura" userId="d999bbec-2b7d-440c-97d5-f096617e0e45" providerId="ADAL" clId="{F24461EA-FE40-4373-8EB1-DB6843DF9B33}" dt="2023-03-28T20:52:03.729" v="3192" actId="26606"/>
          <ac:spMkLst>
            <pc:docMk/>
            <pc:sldMk cId="889293482" sldId="281"/>
            <ac:spMk id="3" creationId="{5518F8C6-371C-46DA-E37F-BD2BD3576A83}"/>
          </ac:spMkLst>
        </pc:spChg>
        <pc:spChg chg="add">
          <ac:chgData name="McKenzie, Laura" userId="d999bbec-2b7d-440c-97d5-f096617e0e45" providerId="ADAL" clId="{F24461EA-FE40-4373-8EB1-DB6843DF9B33}" dt="2023-03-28T20:52:03.729" v="3192" actId="26606"/>
          <ac:spMkLst>
            <pc:docMk/>
            <pc:sldMk cId="889293482" sldId="281"/>
            <ac:spMk id="9" creationId="{58086AEC-04C2-4BC4-BFB8-0135965C74A8}"/>
          </ac:spMkLst>
        </pc:spChg>
        <pc:spChg chg="add">
          <ac:chgData name="McKenzie, Laura" userId="d999bbec-2b7d-440c-97d5-f096617e0e45" providerId="ADAL" clId="{F24461EA-FE40-4373-8EB1-DB6843DF9B33}" dt="2023-03-28T20:52:03.729" v="3192" actId="26606"/>
          <ac:spMkLst>
            <pc:docMk/>
            <pc:sldMk cId="889293482" sldId="281"/>
            <ac:spMk id="11" creationId="{20C3BE3F-B8A9-4DC9-A867-EC91736FAA07}"/>
          </ac:spMkLst>
        </pc:spChg>
        <pc:grpChg chg="add">
          <ac:chgData name="McKenzie, Laura" userId="d999bbec-2b7d-440c-97d5-f096617e0e45" providerId="ADAL" clId="{F24461EA-FE40-4373-8EB1-DB6843DF9B33}" dt="2023-03-28T20:52:03.729" v="3192" actId="26606"/>
          <ac:grpSpMkLst>
            <pc:docMk/>
            <pc:sldMk cId="889293482" sldId="281"/>
            <ac:grpSpMk id="13" creationId="{0CA2F3D1-53F2-478B-949B-6D4EA2E4E43E}"/>
          </ac:grpSpMkLst>
        </pc:grpChg>
        <pc:graphicFrameChg chg="add">
          <ac:chgData name="McKenzie, Laura" userId="d999bbec-2b7d-440c-97d5-f096617e0e45" providerId="ADAL" clId="{F24461EA-FE40-4373-8EB1-DB6843DF9B33}" dt="2023-03-28T20:52:03.729" v="3192" actId="26606"/>
          <ac:graphicFrameMkLst>
            <pc:docMk/>
            <pc:sldMk cId="889293482" sldId="281"/>
            <ac:graphicFrameMk id="5" creationId="{63D89133-9FC3-EE4B-CEB8-6DEB4220A6BB}"/>
          </ac:graphicFrameMkLst>
        </pc:graphicFrameChg>
      </pc:sldChg>
      <pc:sldChg chg="addSp delSp modSp new mod setBg">
        <pc:chgData name="McKenzie, Laura" userId="d999bbec-2b7d-440c-97d5-f096617e0e45" providerId="ADAL" clId="{F24461EA-FE40-4373-8EB1-DB6843DF9B33}" dt="2023-03-28T22:25:30.013" v="3422" actId="26606"/>
        <pc:sldMkLst>
          <pc:docMk/>
          <pc:sldMk cId="3347647558" sldId="282"/>
        </pc:sldMkLst>
        <pc:spChg chg="mod">
          <ac:chgData name="McKenzie, Laura" userId="d999bbec-2b7d-440c-97d5-f096617e0e45" providerId="ADAL" clId="{F24461EA-FE40-4373-8EB1-DB6843DF9B33}" dt="2023-03-28T22:25:30.013" v="3422" actId="26606"/>
          <ac:spMkLst>
            <pc:docMk/>
            <pc:sldMk cId="3347647558" sldId="282"/>
            <ac:spMk id="2" creationId="{B2C427D8-102D-61CC-2B06-50D998BC0C49}"/>
          </ac:spMkLst>
        </pc:spChg>
        <pc:spChg chg="del mod">
          <ac:chgData name="McKenzie, Laura" userId="d999bbec-2b7d-440c-97d5-f096617e0e45" providerId="ADAL" clId="{F24461EA-FE40-4373-8EB1-DB6843DF9B33}" dt="2023-03-28T22:25:30.013" v="3422" actId="26606"/>
          <ac:spMkLst>
            <pc:docMk/>
            <pc:sldMk cId="3347647558" sldId="282"/>
            <ac:spMk id="3" creationId="{93C9CAD2-A9AA-F269-2E07-F4D89AEB2498}"/>
          </ac:spMkLst>
        </pc:spChg>
        <pc:spChg chg="add">
          <ac:chgData name="McKenzie, Laura" userId="d999bbec-2b7d-440c-97d5-f096617e0e45" providerId="ADAL" clId="{F24461EA-FE40-4373-8EB1-DB6843DF9B33}" dt="2023-03-28T22:25:30.013" v="3422" actId="26606"/>
          <ac:spMkLst>
            <pc:docMk/>
            <pc:sldMk cId="3347647558" sldId="282"/>
            <ac:spMk id="10" creationId="{B50AB553-2A96-4A92-96F2-93548E096954}"/>
          </ac:spMkLst>
        </pc:spChg>
        <pc:graphicFrameChg chg="add">
          <ac:chgData name="McKenzie, Laura" userId="d999bbec-2b7d-440c-97d5-f096617e0e45" providerId="ADAL" clId="{F24461EA-FE40-4373-8EB1-DB6843DF9B33}" dt="2023-03-28T22:25:30.013" v="3422" actId="26606"/>
          <ac:graphicFrameMkLst>
            <pc:docMk/>
            <pc:sldMk cId="3347647558" sldId="282"/>
            <ac:graphicFrameMk id="5" creationId="{DA745E50-EC21-273E-135A-AE8B7FBBE838}"/>
          </ac:graphicFrameMkLst>
        </pc:graphicFrameChg>
        <pc:picChg chg="add">
          <ac:chgData name="McKenzie, Laura" userId="d999bbec-2b7d-440c-97d5-f096617e0e45" providerId="ADAL" clId="{F24461EA-FE40-4373-8EB1-DB6843DF9B33}" dt="2023-03-28T22:25:30.013" v="3422" actId="26606"/>
          <ac:picMkLst>
            <pc:docMk/>
            <pc:sldMk cId="3347647558" sldId="282"/>
            <ac:picMk id="6" creationId="{3A1D842D-3404-7625-FC25-4B0E0A8E6608}"/>
          </ac:picMkLst>
        </pc:picChg>
      </pc:sldChg>
      <pc:sldChg chg="addSp delSp modSp new mod setBg">
        <pc:chgData name="McKenzie, Laura" userId="d999bbec-2b7d-440c-97d5-f096617e0e45" providerId="ADAL" clId="{F24461EA-FE40-4373-8EB1-DB6843DF9B33}" dt="2023-03-28T22:26:38.144" v="3577" actId="27614"/>
        <pc:sldMkLst>
          <pc:docMk/>
          <pc:sldMk cId="2838659501" sldId="283"/>
        </pc:sldMkLst>
        <pc:spChg chg="mod">
          <ac:chgData name="McKenzie, Laura" userId="d999bbec-2b7d-440c-97d5-f096617e0e45" providerId="ADAL" clId="{F24461EA-FE40-4373-8EB1-DB6843DF9B33}" dt="2023-03-28T22:26:20.005" v="3576" actId="26606"/>
          <ac:spMkLst>
            <pc:docMk/>
            <pc:sldMk cId="2838659501" sldId="283"/>
            <ac:spMk id="2" creationId="{EA3D50CC-1CD2-0E27-E13D-1E8DE8E05AD3}"/>
          </ac:spMkLst>
        </pc:spChg>
        <pc:spChg chg="del mod">
          <ac:chgData name="McKenzie, Laura" userId="d999bbec-2b7d-440c-97d5-f096617e0e45" providerId="ADAL" clId="{F24461EA-FE40-4373-8EB1-DB6843DF9B33}" dt="2023-03-28T22:26:20.005" v="3576" actId="26606"/>
          <ac:spMkLst>
            <pc:docMk/>
            <pc:sldMk cId="2838659501" sldId="283"/>
            <ac:spMk id="3" creationId="{C73F9523-E784-53B3-E3BE-CA5EFF31E115}"/>
          </ac:spMkLst>
        </pc:spChg>
        <pc:spChg chg="add">
          <ac:chgData name="McKenzie, Laura" userId="d999bbec-2b7d-440c-97d5-f096617e0e45" providerId="ADAL" clId="{F24461EA-FE40-4373-8EB1-DB6843DF9B33}" dt="2023-03-28T22:26:20.005" v="3576" actId="26606"/>
          <ac:spMkLst>
            <pc:docMk/>
            <pc:sldMk cId="2838659501" sldId="283"/>
            <ac:spMk id="10" creationId="{B50AB553-2A96-4A92-96F2-93548E096954}"/>
          </ac:spMkLst>
        </pc:spChg>
        <pc:graphicFrameChg chg="add">
          <ac:chgData name="McKenzie, Laura" userId="d999bbec-2b7d-440c-97d5-f096617e0e45" providerId="ADAL" clId="{F24461EA-FE40-4373-8EB1-DB6843DF9B33}" dt="2023-03-28T22:26:20.005" v="3576" actId="26606"/>
          <ac:graphicFrameMkLst>
            <pc:docMk/>
            <pc:sldMk cId="2838659501" sldId="283"/>
            <ac:graphicFrameMk id="5" creationId="{2B8BA3E8-99A4-E369-4797-485D1AE338DF}"/>
          </ac:graphicFrameMkLst>
        </pc:graphicFrameChg>
        <pc:picChg chg="add mod">
          <ac:chgData name="McKenzie, Laura" userId="d999bbec-2b7d-440c-97d5-f096617e0e45" providerId="ADAL" clId="{F24461EA-FE40-4373-8EB1-DB6843DF9B33}" dt="2023-03-28T22:26:38.144" v="3577" actId="27614"/>
          <ac:picMkLst>
            <pc:docMk/>
            <pc:sldMk cId="2838659501" sldId="283"/>
            <ac:picMk id="6" creationId="{2A1026AB-1510-30C7-B69C-29CC05C91A3A}"/>
          </ac:picMkLst>
        </pc:picChg>
      </pc:sldChg>
      <pc:sldChg chg="addSp delSp modSp new mod setBg">
        <pc:chgData name="McKenzie, Laura" userId="d999bbec-2b7d-440c-97d5-f096617e0e45" providerId="ADAL" clId="{F24461EA-FE40-4373-8EB1-DB6843DF9B33}" dt="2023-03-28T22:31:59.773" v="4030" actId="27614"/>
        <pc:sldMkLst>
          <pc:docMk/>
          <pc:sldMk cId="2611167476" sldId="284"/>
        </pc:sldMkLst>
        <pc:spChg chg="mod">
          <ac:chgData name="McKenzie, Laura" userId="d999bbec-2b7d-440c-97d5-f096617e0e45" providerId="ADAL" clId="{F24461EA-FE40-4373-8EB1-DB6843DF9B33}" dt="2023-03-28T22:31:52.363" v="4029" actId="26606"/>
          <ac:spMkLst>
            <pc:docMk/>
            <pc:sldMk cId="2611167476" sldId="284"/>
            <ac:spMk id="2" creationId="{09CF3E99-528E-AAE6-93DE-6283FBADD11B}"/>
          </ac:spMkLst>
        </pc:spChg>
        <pc:spChg chg="del mod">
          <ac:chgData name="McKenzie, Laura" userId="d999bbec-2b7d-440c-97d5-f096617e0e45" providerId="ADAL" clId="{F24461EA-FE40-4373-8EB1-DB6843DF9B33}" dt="2023-03-28T22:31:52.363" v="4029" actId="26606"/>
          <ac:spMkLst>
            <pc:docMk/>
            <pc:sldMk cId="2611167476" sldId="284"/>
            <ac:spMk id="3" creationId="{47CB9C9A-9F0D-0431-A43C-B1ADEFEEA889}"/>
          </ac:spMkLst>
        </pc:spChg>
        <pc:spChg chg="add">
          <ac:chgData name="McKenzie, Laura" userId="d999bbec-2b7d-440c-97d5-f096617e0e45" providerId="ADAL" clId="{F24461EA-FE40-4373-8EB1-DB6843DF9B33}" dt="2023-03-28T22:31:52.363" v="4029" actId="26606"/>
          <ac:spMkLst>
            <pc:docMk/>
            <pc:sldMk cId="2611167476" sldId="284"/>
            <ac:spMk id="10" creationId="{B50AB553-2A96-4A92-96F2-93548E096954}"/>
          </ac:spMkLst>
        </pc:spChg>
        <pc:graphicFrameChg chg="add">
          <ac:chgData name="McKenzie, Laura" userId="d999bbec-2b7d-440c-97d5-f096617e0e45" providerId="ADAL" clId="{F24461EA-FE40-4373-8EB1-DB6843DF9B33}" dt="2023-03-28T22:31:52.363" v="4029" actId="26606"/>
          <ac:graphicFrameMkLst>
            <pc:docMk/>
            <pc:sldMk cId="2611167476" sldId="284"/>
            <ac:graphicFrameMk id="5" creationId="{FF0184E8-3292-B3EA-2CC7-EB00E9782119}"/>
          </ac:graphicFrameMkLst>
        </pc:graphicFrameChg>
        <pc:picChg chg="add mod">
          <ac:chgData name="McKenzie, Laura" userId="d999bbec-2b7d-440c-97d5-f096617e0e45" providerId="ADAL" clId="{F24461EA-FE40-4373-8EB1-DB6843DF9B33}" dt="2023-03-28T22:31:59.773" v="4030" actId="27614"/>
          <ac:picMkLst>
            <pc:docMk/>
            <pc:sldMk cId="2611167476" sldId="284"/>
            <ac:picMk id="6" creationId="{0643FE8C-2607-82EC-25C7-A4522D9FA9B4}"/>
          </ac:picMkLst>
        </pc:picChg>
      </pc:sldChg>
      <pc:sldChg chg="addSp delSp modSp new mod">
        <pc:chgData name="McKenzie, Laura" userId="d999bbec-2b7d-440c-97d5-f096617e0e45" providerId="ADAL" clId="{F24461EA-FE40-4373-8EB1-DB6843DF9B33}" dt="2023-03-28T22:33:33.829" v="4230" actId="26606"/>
        <pc:sldMkLst>
          <pc:docMk/>
          <pc:sldMk cId="334042376" sldId="285"/>
        </pc:sldMkLst>
        <pc:spChg chg="mod">
          <ac:chgData name="McKenzie, Laura" userId="d999bbec-2b7d-440c-97d5-f096617e0e45" providerId="ADAL" clId="{F24461EA-FE40-4373-8EB1-DB6843DF9B33}" dt="2023-03-28T22:32:15.759" v="4051" actId="20577"/>
          <ac:spMkLst>
            <pc:docMk/>
            <pc:sldMk cId="334042376" sldId="285"/>
            <ac:spMk id="2" creationId="{C9554D06-8782-0641-AC69-9442E025F459}"/>
          </ac:spMkLst>
        </pc:spChg>
        <pc:spChg chg="del mod">
          <ac:chgData name="McKenzie, Laura" userId="d999bbec-2b7d-440c-97d5-f096617e0e45" providerId="ADAL" clId="{F24461EA-FE40-4373-8EB1-DB6843DF9B33}" dt="2023-03-28T22:33:33.829" v="4230" actId="26606"/>
          <ac:spMkLst>
            <pc:docMk/>
            <pc:sldMk cId="334042376" sldId="285"/>
            <ac:spMk id="3" creationId="{361ED325-6951-086D-6646-0FE8A87014BE}"/>
          </ac:spMkLst>
        </pc:spChg>
        <pc:graphicFrameChg chg="add">
          <ac:chgData name="McKenzie, Laura" userId="d999bbec-2b7d-440c-97d5-f096617e0e45" providerId="ADAL" clId="{F24461EA-FE40-4373-8EB1-DB6843DF9B33}" dt="2023-03-28T22:33:33.829" v="4230" actId="26606"/>
          <ac:graphicFrameMkLst>
            <pc:docMk/>
            <pc:sldMk cId="334042376" sldId="285"/>
            <ac:graphicFrameMk id="5" creationId="{F0F1C5D1-3229-F2A3-1729-9A2454A45FB8}"/>
          </ac:graphicFrameMkLst>
        </pc:graphicFrameChg>
      </pc:sldChg>
      <pc:sldChg chg="addSp delSp modSp new mod">
        <pc:chgData name="McKenzie, Laura" userId="d999bbec-2b7d-440c-97d5-f096617e0e45" providerId="ADAL" clId="{F24461EA-FE40-4373-8EB1-DB6843DF9B33}" dt="2023-03-28T23:01:13.500" v="4767" actId="1076"/>
        <pc:sldMkLst>
          <pc:docMk/>
          <pc:sldMk cId="501883089" sldId="286"/>
        </pc:sldMkLst>
        <pc:spChg chg="mod">
          <ac:chgData name="McKenzie, Laura" userId="d999bbec-2b7d-440c-97d5-f096617e0e45" providerId="ADAL" clId="{F24461EA-FE40-4373-8EB1-DB6843DF9B33}" dt="2023-03-28T22:33:49.824" v="4247" actId="20577"/>
          <ac:spMkLst>
            <pc:docMk/>
            <pc:sldMk cId="501883089" sldId="286"/>
            <ac:spMk id="2" creationId="{2A36F03E-63A6-CC96-ED9A-D756B26552D2}"/>
          </ac:spMkLst>
        </pc:spChg>
        <pc:spChg chg="del">
          <ac:chgData name="McKenzie, Laura" userId="d999bbec-2b7d-440c-97d5-f096617e0e45" providerId="ADAL" clId="{F24461EA-FE40-4373-8EB1-DB6843DF9B33}" dt="2023-03-28T22:34:06.032" v="4248" actId="3680"/>
          <ac:spMkLst>
            <pc:docMk/>
            <pc:sldMk cId="501883089" sldId="286"/>
            <ac:spMk id="3" creationId="{8B9ED633-A52E-3EC3-0D47-056C1CDA4787}"/>
          </ac:spMkLst>
        </pc:spChg>
        <pc:spChg chg="add mod">
          <ac:chgData name="McKenzie, Laura" userId="d999bbec-2b7d-440c-97d5-f096617e0e45" providerId="ADAL" clId="{F24461EA-FE40-4373-8EB1-DB6843DF9B33}" dt="2023-03-28T23:01:13.500" v="4767" actId="1076"/>
          <ac:spMkLst>
            <pc:docMk/>
            <pc:sldMk cId="501883089" sldId="286"/>
            <ac:spMk id="8" creationId="{047D2D87-2AC9-BCB4-0817-126C3BB2DFEF}"/>
          </ac:spMkLst>
        </pc:spChg>
        <pc:graphicFrameChg chg="add mod ord modGraphic">
          <ac:chgData name="McKenzie, Laura" userId="d999bbec-2b7d-440c-97d5-f096617e0e45" providerId="ADAL" clId="{F24461EA-FE40-4373-8EB1-DB6843DF9B33}" dt="2023-03-28T22:48:21.107" v="4717" actId="2165"/>
          <ac:graphicFrameMkLst>
            <pc:docMk/>
            <pc:sldMk cId="501883089" sldId="286"/>
            <ac:graphicFrameMk id="4" creationId="{FA190D45-E588-66CD-8D4B-46C4F1C9E665}"/>
          </ac:graphicFrameMkLst>
        </pc:graphicFrameChg>
        <pc:cxnChg chg="add del mod">
          <ac:chgData name="McKenzie, Laura" userId="d999bbec-2b7d-440c-97d5-f096617e0e45" providerId="ADAL" clId="{F24461EA-FE40-4373-8EB1-DB6843DF9B33}" dt="2023-03-28T22:35:47.864" v="4400" actId="478"/>
          <ac:cxnSpMkLst>
            <pc:docMk/>
            <pc:sldMk cId="501883089" sldId="286"/>
            <ac:cxnSpMk id="6" creationId="{F531EA32-8BE4-2D59-803C-312E47A3F446}"/>
          </ac:cxnSpMkLst>
        </pc:cxnChg>
      </pc:sldChg>
      <pc:sldChg chg="addSp modSp new mod setBg">
        <pc:chgData name="McKenzie, Laura" userId="d999bbec-2b7d-440c-97d5-f096617e0e45" providerId="ADAL" clId="{F24461EA-FE40-4373-8EB1-DB6843DF9B33}" dt="2023-03-28T23:07:23.035" v="4989" actId="26606"/>
        <pc:sldMkLst>
          <pc:docMk/>
          <pc:sldMk cId="1218680543" sldId="287"/>
        </pc:sldMkLst>
        <pc:spChg chg="mod">
          <ac:chgData name="McKenzie, Laura" userId="d999bbec-2b7d-440c-97d5-f096617e0e45" providerId="ADAL" clId="{F24461EA-FE40-4373-8EB1-DB6843DF9B33}" dt="2023-03-28T23:07:23.035" v="4989" actId="26606"/>
          <ac:spMkLst>
            <pc:docMk/>
            <pc:sldMk cId="1218680543" sldId="287"/>
            <ac:spMk id="2" creationId="{1362CB2B-312A-DED3-A89B-F5CB6A17E77E}"/>
          </ac:spMkLst>
        </pc:spChg>
        <pc:spChg chg="mod">
          <ac:chgData name="McKenzie, Laura" userId="d999bbec-2b7d-440c-97d5-f096617e0e45" providerId="ADAL" clId="{F24461EA-FE40-4373-8EB1-DB6843DF9B33}" dt="2023-03-28T23:07:23.035" v="4989" actId="26606"/>
          <ac:spMkLst>
            <pc:docMk/>
            <pc:sldMk cId="1218680543" sldId="287"/>
            <ac:spMk id="3" creationId="{E80FF15D-F3BB-0A81-B004-33B90D78EDA7}"/>
          </ac:spMkLst>
        </pc:spChg>
        <pc:spChg chg="add">
          <ac:chgData name="McKenzie, Laura" userId="d999bbec-2b7d-440c-97d5-f096617e0e45" providerId="ADAL" clId="{F24461EA-FE40-4373-8EB1-DB6843DF9B33}" dt="2023-03-28T23:07:23.035" v="4989" actId="26606"/>
          <ac:spMkLst>
            <pc:docMk/>
            <pc:sldMk cId="1218680543" sldId="287"/>
            <ac:spMk id="10" creationId="{77C59BEC-C4CC-4741-B975-08C543178D3D}"/>
          </ac:spMkLst>
        </pc:spChg>
        <pc:spChg chg="add">
          <ac:chgData name="McKenzie, Laura" userId="d999bbec-2b7d-440c-97d5-f096617e0e45" providerId="ADAL" clId="{F24461EA-FE40-4373-8EB1-DB6843DF9B33}" dt="2023-03-28T23:07:23.035" v="4989" actId="26606"/>
          <ac:spMkLst>
            <pc:docMk/>
            <pc:sldMk cId="1218680543" sldId="287"/>
            <ac:spMk id="12" creationId="{72DEF309-605D-4117-9340-6D589B6C3A34}"/>
          </ac:spMkLst>
        </pc:spChg>
        <pc:spChg chg="add">
          <ac:chgData name="McKenzie, Laura" userId="d999bbec-2b7d-440c-97d5-f096617e0e45" providerId="ADAL" clId="{F24461EA-FE40-4373-8EB1-DB6843DF9B33}" dt="2023-03-28T23:07:23.035" v="4989" actId="26606"/>
          <ac:spMkLst>
            <pc:docMk/>
            <pc:sldMk cId="1218680543" sldId="287"/>
            <ac:spMk id="14" creationId="{A7B99495-F43F-4D80-A44F-2CB4764EB90B}"/>
          </ac:spMkLst>
        </pc:spChg>
        <pc:picChg chg="add">
          <ac:chgData name="McKenzie, Laura" userId="d999bbec-2b7d-440c-97d5-f096617e0e45" providerId="ADAL" clId="{F24461EA-FE40-4373-8EB1-DB6843DF9B33}" dt="2023-03-28T23:07:23.035" v="4989" actId="26606"/>
          <ac:picMkLst>
            <pc:docMk/>
            <pc:sldMk cId="1218680543" sldId="287"/>
            <ac:picMk id="7" creationId="{3E69BDCF-B24D-53C6-6956-4F70FCA42825}"/>
          </ac:picMkLst>
        </pc:picChg>
      </pc:sldChg>
      <pc:sldChg chg="addSp modSp new mod setBg">
        <pc:chgData name="McKenzie, Laura" userId="d999bbec-2b7d-440c-97d5-f096617e0e45" providerId="ADAL" clId="{F24461EA-FE40-4373-8EB1-DB6843DF9B33}" dt="2023-03-28T23:09:09.919" v="5324" actId="26606"/>
        <pc:sldMkLst>
          <pc:docMk/>
          <pc:sldMk cId="2635418901" sldId="288"/>
        </pc:sldMkLst>
        <pc:spChg chg="mod">
          <ac:chgData name="McKenzie, Laura" userId="d999bbec-2b7d-440c-97d5-f096617e0e45" providerId="ADAL" clId="{F24461EA-FE40-4373-8EB1-DB6843DF9B33}" dt="2023-03-28T23:09:09.919" v="5324" actId="26606"/>
          <ac:spMkLst>
            <pc:docMk/>
            <pc:sldMk cId="2635418901" sldId="288"/>
            <ac:spMk id="2" creationId="{FF2C5A13-31B8-0840-0C46-2790AD1A914E}"/>
          </ac:spMkLst>
        </pc:spChg>
        <pc:spChg chg="mod">
          <ac:chgData name="McKenzie, Laura" userId="d999bbec-2b7d-440c-97d5-f096617e0e45" providerId="ADAL" clId="{F24461EA-FE40-4373-8EB1-DB6843DF9B33}" dt="2023-03-28T23:09:09.919" v="5324" actId="26606"/>
          <ac:spMkLst>
            <pc:docMk/>
            <pc:sldMk cId="2635418901" sldId="288"/>
            <ac:spMk id="3" creationId="{7503C017-6674-1819-1AF1-8208D718A991}"/>
          </ac:spMkLst>
        </pc:spChg>
        <pc:spChg chg="add">
          <ac:chgData name="McKenzie, Laura" userId="d999bbec-2b7d-440c-97d5-f096617e0e45" providerId="ADAL" clId="{F24461EA-FE40-4373-8EB1-DB6843DF9B33}" dt="2023-03-28T23:09:09.919" v="5324" actId="26606"/>
          <ac:spMkLst>
            <pc:docMk/>
            <pc:sldMk cId="2635418901" sldId="288"/>
            <ac:spMk id="10" creationId="{245A9F99-D9B1-4094-A2E2-B90AC1DB7B9C}"/>
          </ac:spMkLst>
        </pc:spChg>
        <pc:spChg chg="add">
          <ac:chgData name="McKenzie, Laura" userId="d999bbec-2b7d-440c-97d5-f096617e0e45" providerId="ADAL" clId="{F24461EA-FE40-4373-8EB1-DB6843DF9B33}" dt="2023-03-28T23:09:09.919" v="5324" actId="26606"/>
          <ac:spMkLst>
            <pc:docMk/>
            <pc:sldMk cId="2635418901" sldId="288"/>
            <ac:spMk id="12" creationId="{B7FAF607-473A-4A43-A23D-BBFF5C4117BB}"/>
          </ac:spMkLst>
        </pc:spChg>
        <pc:grpChg chg="add">
          <ac:chgData name="McKenzie, Laura" userId="d999bbec-2b7d-440c-97d5-f096617e0e45" providerId="ADAL" clId="{F24461EA-FE40-4373-8EB1-DB6843DF9B33}" dt="2023-03-28T23:09:09.919" v="5324" actId="26606"/>
          <ac:grpSpMkLst>
            <pc:docMk/>
            <pc:sldMk cId="2635418901" sldId="288"/>
            <ac:grpSpMk id="14" creationId="{C5F6476F-D303-44D3-B30F-1BA348F0F64A}"/>
          </ac:grpSpMkLst>
        </pc:grpChg>
        <pc:picChg chg="add">
          <ac:chgData name="McKenzie, Laura" userId="d999bbec-2b7d-440c-97d5-f096617e0e45" providerId="ADAL" clId="{F24461EA-FE40-4373-8EB1-DB6843DF9B33}" dt="2023-03-28T23:09:09.919" v="5324" actId="26606"/>
          <ac:picMkLst>
            <pc:docMk/>
            <pc:sldMk cId="2635418901" sldId="288"/>
            <ac:picMk id="7" creationId="{9E25A824-91D8-B14C-6253-AAD2F232C47F}"/>
          </ac:picMkLst>
        </pc:picChg>
      </pc:sldChg>
      <pc:sldChg chg="addSp modSp new mod setBg">
        <pc:chgData name="McKenzie, Laura" userId="d999bbec-2b7d-440c-97d5-f096617e0e45" providerId="ADAL" clId="{F24461EA-FE40-4373-8EB1-DB6843DF9B33}" dt="2023-03-29T02:24:18.293" v="5496" actId="26606"/>
        <pc:sldMkLst>
          <pc:docMk/>
          <pc:sldMk cId="3353045173" sldId="289"/>
        </pc:sldMkLst>
        <pc:spChg chg="mod">
          <ac:chgData name="McKenzie, Laura" userId="d999bbec-2b7d-440c-97d5-f096617e0e45" providerId="ADAL" clId="{F24461EA-FE40-4373-8EB1-DB6843DF9B33}" dt="2023-03-29T02:24:18.293" v="5496" actId="26606"/>
          <ac:spMkLst>
            <pc:docMk/>
            <pc:sldMk cId="3353045173" sldId="289"/>
            <ac:spMk id="2" creationId="{839909A7-F9FD-DFE2-B3A5-D5303BFFE079}"/>
          </ac:spMkLst>
        </pc:spChg>
        <pc:spChg chg="mod">
          <ac:chgData name="McKenzie, Laura" userId="d999bbec-2b7d-440c-97d5-f096617e0e45" providerId="ADAL" clId="{F24461EA-FE40-4373-8EB1-DB6843DF9B33}" dt="2023-03-29T02:24:18.293" v="5496" actId="26606"/>
          <ac:spMkLst>
            <pc:docMk/>
            <pc:sldMk cId="3353045173" sldId="289"/>
            <ac:spMk id="3" creationId="{57563258-B20D-E417-6DF9-3E3286F9D5FE}"/>
          </ac:spMkLst>
        </pc:spChg>
        <pc:spChg chg="add">
          <ac:chgData name="McKenzie, Laura" userId="d999bbec-2b7d-440c-97d5-f096617e0e45" providerId="ADAL" clId="{F24461EA-FE40-4373-8EB1-DB6843DF9B33}" dt="2023-03-29T02:24:18.293" v="5496" actId="26606"/>
          <ac:spMkLst>
            <pc:docMk/>
            <pc:sldMk cId="3353045173" sldId="289"/>
            <ac:spMk id="8" creationId="{889C5E17-24D0-4696-A3C5-A2261FB455FA}"/>
          </ac:spMkLst>
        </pc:spChg>
        <pc:spChg chg="add">
          <ac:chgData name="McKenzie, Laura" userId="d999bbec-2b7d-440c-97d5-f096617e0e45" providerId="ADAL" clId="{F24461EA-FE40-4373-8EB1-DB6843DF9B33}" dt="2023-03-29T02:24:18.293" v="5496" actId="26606"/>
          <ac:spMkLst>
            <pc:docMk/>
            <pc:sldMk cId="3353045173" sldId="289"/>
            <ac:spMk id="10" creationId="{6929B58F-2358-44CC-ACE5-EF1BD3C6C824}"/>
          </ac:spMkLst>
        </pc:spChg>
        <pc:grpChg chg="add">
          <ac:chgData name="McKenzie, Laura" userId="d999bbec-2b7d-440c-97d5-f096617e0e45" providerId="ADAL" clId="{F24461EA-FE40-4373-8EB1-DB6843DF9B33}" dt="2023-03-29T02:24:18.293" v="5496" actId="26606"/>
          <ac:grpSpMkLst>
            <pc:docMk/>
            <pc:sldMk cId="3353045173" sldId="289"/>
            <ac:grpSpMk id="12" creationId="{09DA5303-A1AF-4830-806C-51FCD96188B7}"/>
          </ac:grpSpMkLst>
        </pc:grpChg>
      </pc:sldChg>
      <pc:sldChg chg="addSp modSp new mod setBg">
        <pc:chgData name="McKenzie, Laura" userId="d999bbec-2b7d-440c-97d5-f096617e0e45" providerId="ADAL" clId="{F24461EA-FE40-4373-8EB1-DB6843DF9B33}" dt="2023-03-29T02:27:53.236" v="5595" actId="27614"/>
        <pc:sldMkLst>
          <pc:docMk/>
          <pc:sldMk cId="3184581263" sldId="290"/>
        </pc:sldMkLst>
        <pc:spChg chg="mod">
          <ac:chgData name="McKenzie, Laura" userId="d999bbec-2b7d-440c-97d5-f096617e0e45" providerId="ADAL" clId="{F24461EA-FE40-4373-8EB1-DB6843DF9B33}" dt="2023-03-29T02:27:49.277" v="5594" actId="26606"/>
          <ac:spMkLst>
            <pc:docMk/>
            <pc:sldMk cId="3184581263" sldId="290"/>
            <ac:spMk id="2" creationId="{9FFF6F43-1AD1-95B4-5CF5-B4A62C4D4C57}"/>
          </ac:spMkLst>
        </pc:spChg>
        <pc:spChg chg="mod">
          <ac:chgData name="McKenzie, Laura" userId="d999bbec-2b7d-440c-97d5-f096617e0e45" providerId="ADAL" clId="{F24461EA-FE40-4373-8EB1-DB6843DF9B33}" dt="2023-03-29T02:27:49.277" v="5594" actId="26606"/>
          <ac:spMkLst>
            <pc:docMk/>
            <pc:sldMk cId="3184581263" sldId="290"/>
            <ac:spMk id="3" creationId="{4EB4AEAF-9EE5-44BD-68C7-7827730BDB2C}"/>
          </ac:spMkLst>
        </pc:spChg>
        <pc:spChg chg="add">
          <ac:chgData name="McKenzie, Laura" userId="d999bbec-2b7d-440c-97d5-f096617e0e45" providerId="ADAL" clId="{F24461EA-FE40-4373-8EB1-DB6843DF9B33}" dt="2023-03-29T02:27:49.277" v="5594" actId="26606"/>
          <ac:spMkLst>
            <pc:docMk/>
            <pc:sldMk cId="3184581263" sldId="290"/>
            <ac:spMk id="9" creationId="{04812C46-200A-4DEB-A05E-3ED6C68C2387}"/>
          </ac:spMkLst>
        </pc:spChg>
        <pc:spChg chg="add">
          <ac:chgData name="McKenzie, Laura" userId="d999bbec-2b7d-440c-97d5-f096617e0e45" providerId="ADAL" clId="{F24461EA-FE40-4373-8EB1-DB6843DF9B33}" dt="2023-03-29T02:27:49.277" v="5594" actId="26606"/>
          <ac:spMkLst>
            <pc:docMk/>
            <pc:sldMk cId="3184581263" sldId="290"/>
            <ac:spMk id="11" creationId="{D1EA859B-E555-4109-94F3-6700E046E008}"/>
          </ac:spMkLst>
        </pc:spChg>
        <pc:picChg chg="add mod ord">
          <ac:chgData name="McKenzie, Laura" userId="d999bbec-2b7d-440c-97d5-f096617e0e45" providerId="ADAL" clId="{F24461EA-FE40-4373-8EB1-DB6843DF9B33}" dt="2023-03-29T02:27:53.236" v="5595" actId="27614"/>
          <ac:picMkLst>
            <pc:docMk/>
            <pc:sldMk cId="3184581263" sldId="290"/>
            <ac:picMk id="4" creationId="{B14CED69-4FBE-8FFD-CECD-723C5723C16E}"/>
          </ac:picMkLst>
        </pc:picChg>
      </pc:sldChg>
      <pc:sldChg chg="addSp modSp new mod setBg">
        <pc:chgData name="McKenzie, Laura" userId="d999bbec-2b7d-440c-97d5-f096617e0e45" providerId="ADAL" clId="{F24461EA-FE40-4373-8EB1-DB6843DF9B33}" dt="2023-03-29T02:29:53.637" v="5827" actId="27614"/>
        <pc:sldMkLst>
          <pc:docMk/>
          <pc:sldMk cId="2287017310" sldId="291"/>
        </pc:sldMkLst>
        <pc:spChg chg="mod">
          <ac:chgData name="McKenzie, Laura" userId="d999bbec-2b7d-440c-97d5-f096617e0e45" providerId="ADAL" clId="{F24461EA-FE40-4373-8EB1-DB6843DF9B33}" dt="2023-03-29T02:29:46.748" v="5826" actId="26606"/>
          <ac:spMkLst>
            <pc:docMk/>
            <pc:sldMk cId="2287017310" sldId="291"/>
            <ac:spMk id="2" creationId="{4711D503-6EB4-ACD3-4434-DB29F2C9F137}"/>
          </ac:spMkLst>
        </pc:spChg>
        <pc:spChg chg="mod">
          <ac:chgData name="McKenzie, Laura" userId="d999bbec-2b7d-440c-97d5-f096617e0e45" providerId="ADAL" clId="{F24461EA-FE40-4373-8EB1-DB6843DF9B33}" dt="2023-03-29T02:29:46.748" v="5826" actId="26606"/>
          <ac:spMkLst>
            <pc:docMk/>
            <pc:sldMk cId="2287017310" sldId="291"/>
            <ac:spMk id="3" creationId="{B01D5648-8E98-666D-C4A7-42A3811200D8}"/>
          </ac:spMkLst>
        </pc:spChg>
        <pc:spChg chg="add">
          <ac:chgData name="McKenzie, Laura" userId="d999bbec-2b7d-440c-97d5-f096617e0e45" providerId="ADAL" clId="{F24461EA-FE40-4373-8EB1-DB6843DF9B33}" dt="2023-03-29T02:29:46.748" v="5826" actId="26606"/>
          <ac:spMkLst>
            <pc:docMk/>
            <pc:sldMk cId="2287017310" sldId="291"/>
            <ac:spMk id="10" creationId="{D2B783EE-0239-4717-BBEA-8C9EAC61C824}"/>
          </ac:spMkLst>
        </pc:spChg>
        <pc:spChg chg="add">
          <ac:chgData name="McKenzie, Laura" userId="d999bbec-2b7d-440c-97d5-f096617e0e45" providerId="ADAL" clId="{F24461EA-FE40-4373-8EB1-DB6843DF9B33}" dt="2023-03-29T02:29:46.748" v="5826" actId="26606"/>
          <ac:spMkLst>
            <pc:docMk/>
            <pc:sldMk cId="2287017310" sldId="291"/>
            <ac:spMk id="12" creationId="{A7B99495-F43F-4D80-A44F-2CB4764EB90B}"/>
          </ac:spMkLst>
        </pc:spChg>
        <pc:spChg chg="add">
          <ac:chgData name="McKenzie, Laura" userId="d999bbec-2b7d-440c-97d5-f096617e0e45" providerId="ADAL" clId="{F24461EA-FE40-4373-8EB1-DB6843DF9B33}" dt="2023-03-29T02:29:46.748" v="5826" actId="26606"/>
          <ac:spMkLst>
            <pc:docMk/>
            <pc:sldMk cId="2287017310" sldId="291"/>
            <ac:spMk id="14" creationId="{70BEB1E7-2F88-40BC-B73D-42E5B6F80BFC}"/>
          </ac:spMkLst>
        </pc:spChg>
        <pc:picChg chg="add mod ord">
          <ac:chgData name="McKenzie, Laura" userId="d999bbec-2b7d-440c-97d5-f096617e0e45" providerId="ADAL" clId="{F24461EA-FE40-4373-8EB1-DB6843DF9B33}" dt="2023-03-29T02:29:53.637" v="5827" actId="27614"/>
          <ac:picMkLst>
            <pc:docMk/>
            <pc:sldMk cId="2287017310" sldId="291"/>
            <ac:picMk id="4" creationId="{F42314A2-A229-843A-7006-F2E56F0073AC}"/>
          </ac:picMkLst>
        </pc:picChg>
        <pc:picChg chg="add mod">
          <ac:chgData name="McKenzie, Laura" userId="d999bbec-2b7d-440c-97d5-f096617e0e45" providerId="ADAL" clId="{F24461EA-FE40-4373-8EB1-DB6843DF9B33}" dt="2023-03-29T02:29:46.748" v="5826" actId="26606"/>
          <ac:picMkLst>
            <pc:docMk/>
            <pc:sldMk cId="2287017310" sldId="291"/>
            <ac:picMk id="5" creationId="{2CC1A023-B213-94B8-B00E-431E2B4FBCE0}"/>
          </ac:picMkLst>
        </pc:picChg>
      </pc:sldChg>
      <pc:sldChg chg="addSp modSp new mod setBg">
        <pc:chgData name="McKenzie, Laura" userId="d999bbec-2b7d-440c-97d5-f096617e0e45" providerId="ADAL" clId="{F24461EA-FE40-4373-8EB1-DB6843DF9B33}" dt="2023-03-29T02:32:11.633" v="6026" actId="26606"/>
        <pc:sldMkLst>
          <pc:docMk/>
          <pc:sldMk cId="2077297608" sldId="292"/>
        </pc:sldMkLst>
        <pc:spChg chg="mod">
          <ac:chgData name="McKenzie, Laura" userId="d999bbec-2b7d-440c-97d5-f096617e0e45" providerId="ADAL" clId="{F24461EA-FE40-4373-8EB1-DB6843DF9B33}" dt="2023-03-29T02:32:11.633" v="6026" actId="26606"/>
          <ac:spMkLst>
            <pc:docMk/>
            <pc:sldMk cId="2077297608" sldId="292"/>
            <ac:spMk id="2" creationId="{9C0FF78C-4B44-611F-5FB8-169821967766}"/>
          </ac:spMkLst>
        </pc:spChg>
        <pc:spChg chg="mod">
          <ac:chgData name="McKenzie, Laura" userId="d999bbec-2b7d-440c-97d5-f096617e0e45" providerId="ADAL" clId="{F24461EA-FE40-4373-8EB1-DB6843DF9B33}" dt="2023-03-29T02:32:11.633" v="6026" actId="26606"/>
          <ac:spMkLst>
            <pc:docMk/>
            <pc:sldMk cId="2077297608" sldId="292"/>
            <ac:spMk id="3" creationId="{96453EB9-BD8B-4E4E-D38E-7A83D8A3DF86}"/>
          </ac:spMkLst>
        </pc:spChg>
        <pc:spChg chg="add">
          <ac:chgData name="McKenzie, Laura" userId="d999bbec-2b7d-440c-97d5-f096617e0e45" providerId="ADAL" clId="{F24461EA-FE40-4373-8EB1-DB6843DF9B33}" dt="2023-03-29T02:32:11.633" v="6026" actId="26606"/>
          <ac:spMkLst>
            <pc:docMk/>
            <pc:sldMk cId="2077297608" sldId="292"/>
            <ac:spMk id="9" creationId="{5AA03EDC-7067-4DFF-B672-541D016AAAB8}"/>
          </ac:spMkLst>
        </pc:spChg>
        <pc:spChg chg="add">
          <ac:chgData name="McKenzie, Laura" userId="d999bbec-2b7d-440c-97d5-f096617e0e45" providerId="ADAL" clId="{F24461EA-FE40-4373-8EB1-DB6843DF9B33}" dt="2023-03-29T02:32:11.633" v="6026" actId="26606"/>
          <ac:spMkLst>
            <pc:docMk/>
            <pc:sldMk cId="2077297608" sldId="292"/>
            <ac:spMk id="11" creationId="{0EBF3E39-B0BE-496A-8604-9007470FFA3A}"/>
          </ac:spMkLst>
        </pc:spChg>
        <pc:picChg chg="add mod">
          <ac:chgData name="McKenzie, Laura" userId="d999bbec-2b7d-440c-97d5-f096617e0e45" providerId="ADAL" clId="{F24461EA-FE40-4373-8EB1-DB6843DF9B33}" dt="2023-03-29T02:32:11.633" v="6026" actId="26606"/>
          <ac:picMkLst>
            <pc:docMk/>
            <pc:sldMk cId="2077297608" sldId="292"/>
            <ac:picMk id="4" creationId="{517C3948-6854-4142-C8A6-05EB188EBD9F}"/>
          </ac:picMkLst>
        </pc:picChg>
      </pc:sldChg>
      <pc:sldChg chg="addSp delSp modSp new mod">
        <pc:chgData name="McKenzie, Laura" userId="d999bbec-2b7d-440c-97d5-f096617e0e45" providerId="ADAL" clId="{F24461EA-FE40-4373-8EB1-DB6843DF9B33}" dt="2023-03-29T02:38:02.117" v="6518" actId="313"/>
        <pc:sldMkLst>
          <pc:docMk/>
          <pc:sldMk cId="4262405280" sldId="293"/>
        </pc:sldMkLst>
        <pc:spChg chg="mod">
          <ac:chgData name="McKenzie, Laura" userId="d999bbec-2b7d-440c-97d5-f096617e0e45" providerId="ADAL" clId="{F24461EA-FE40-4373-8EB1-DB6843DF9B33}" dt="2023-03-29T02:32:28.930" v="6053" actId="20577"/>
          <ac:spMkLst>
            <pc:docMk/>
            <pc:sldMk cId="4262405280" sldId="293"/>
            <ac:spMk id="2" creationId="{397C964C-E4BA-745C-F3AB-7B6BD698BE7E}"/>
          </ac:spMkLst>
        </pc:spChg>
        <pc:spChg chg="del mod">
          <ac:chgData name="McKenzie, Laura" userId="d999bbec-2b7d-440c-97d5-f096617e0e45" providerId="ADAL" clId="{F24461EA-FE40-4373-8EB1-DB6843DF9B33}" dt="2023-03-29T02:32:52.751" v="6055" actId="3680"/>
          <ac:spMkLst>
            <pc:docMk/>
            <pc:sldMk cId="4262405280" sldId="293"/>
            <ac:spMk id="3" creationId="{186AC013-D9A0-CBC1-9CD9-A48ED886ED9A}"/>
          </ac:spMkLst>
        </pc:spChg>
        <pc:graphicFrameChg chg="add mod ord modGraphic">
          <ac:chgData name="McKenzie, Laura" userId="d999bbec-2b7d-440c-97d5-f096617e0e45" providerId="ADAL" clId="{F24461EA-FE40-4373-8EB1-DB6843DF9B33}" dt="2023-03-29T02:38:02.117" v="6518" actId="313"/>
          <ac:graphicFrameMkLst>
            <pc:docMk/>
            <pc:sldMk cId="4262405280" sldId="293"/>
            <ac:graphicFrameMk id="4" creationId="{7113919C-3156-B52E-83D1-1682C121689E}"/>
          </ac:graphicFrameMkLst>
        </pc:graphicFrameChg>
      </pc:sldChg>
      <pc:sldChg chg="addSp modSp new mod setBg">
        <pc:chgData name="McKenzie, Laura" userId="d999bbec-2b7d-440c-97d5-f096617e0e45" providerId="ADAL" clId="{F24461EA-FE40-4373-8EB1-DB6843DF9B33}" dt="2023-03-29T02:41:14.197" v="6956" actId="27614"/>
        <pc:sldMkLst>
          <pc:docMk/>
          <pc:sldMk cId="473088291" sldId="294"/>
        </pc:sldMkLst>
        <pc:spChg chg="mod">
          <ac:chgData name="McKenzie, Laura" userId="d999bbec-2b7d-440c-97d5-f096617e0e45" providerId="ADAL" clId="{F24461EA-FE40-4373-8EB1-DB6843DF9B33}" dt="2023-03-29T02:41:07.892" v="6955" actId="26606"/>
          <ac:spMkLst>
            <pc:docMk/>
            <pc:sldMk cId="473088291" sldId="294"/>
            <ac:spMk id="2" creationId="{73016D8D-E9D0-3E73-F0D4-4A5AA65315A9}"/>
          </ac:spMkLst>
        </pc:spChg>
        <pc:spChg chg="mod">
          <ac:chgData name="McKenzie, Laura" userId="d999bbec-2b7d-440c-97d5-f096617e0e45" providerId="ADAL" clId="{F24461EA-FE40-4373-8EB1-DB6843DF9B33}" dt="2023-03-29T02:41:07.892" v="6955" actId="26606"/>
          <ac:spMkLst>
            <pc:docMk/>
            <pc:sldMk cId="473088291" sldId="294"/>
            <ac:spMk id="3" creationId="{F087365C-AC31-3F4A-3F10-BE5667370A50}"/>
          </ac:spMkLst>
        </pc:spChg>
        <pc:spChg chg="add">
          <ac:chgData name="McKenzie, Laura" userId="d999bbec-2b7d-440c-97d5-f096617e0e45" providerId="ADAL" clId="{F24461EA-FE40-4373-8EB1-DB6843DF9B33}" dt="2023-03-29T02:41:07.892" v="6955" actId="26606"/>
          <ac:spMkLst>
            <pc:docMk/>
            <pc:sldMk cId="473088291" sldId="294"/>
            <ac:spMk id="9" creationId="{5AA03EDC-7067-4DFF-B672-541D016AAAB8}"/>
          </ac:spMkLst>
        </pc:spChg>
        <pc:spChg chg="add">
          <ac:chgData name="McKenzie, Laura" userId="d999bbec-2b7d-440c-97d5-f096617e0e45" providerId="ADAL" clId="{F24461EA-FE40-4373-8EB1-DB6843DF9B33}" dt="2023-03-29T02:41:07.892" v="6955" actId="26606"/>
          <ac:spMkLst>
            <pc:docMk/>
            <pc:sldMk cId="473088291" sldId="294"/>
            <ac:spMk id="11" creationId="{0EBF3E39-B0BE-496A-8604-9007470FFA3A}"/>
          </ac:spMkLst>
        </pc:spChg>
        <pc:picChg chg="add mod">
          <ac:chgData name="McKenzie, Laura" userId="d999bbec-2b7d-440c-97d5-f096617e0e45" providerId="ADAL" clId="{F24461EA-FE40-4373-8EB1-DB6843DF9B33}" dt="2023-03-29T02:41:14.197" v="6956" actId="27614"/>
          <ac:picMkLst>
            <pc:docMk/>
            <pc:sldMk cId="473088291" sldId="294"/>
            <ac:picMk id="4" creationId="{7B8B1900-DE4F-54EE-8D26-7078BD3C4EDB}"/>
          </ac:picMkLst>
        </pc:picChg>
      </pc:sldChg>
      <pc:sldChg chg="modSp new mod">
        <pc:chgData name="McKenzie, Laura" userId="d999bbec-2b7d-440c-97d5-f096617e0e45" providerId="ADAL" clId="{F24461EA-FE40-4373-8EB1-DB6843DF9B33}" dt="2023-03-29T02:44:08.631" v="7535" actId="33524"/>
        <pc:sldMkLst>
          <pc:docMk/>
          <pc:sldMk cId="2114232340" sldId="295"/>
        </pc:sldMkLst>
        <pc:spChg chg="mod">
          <ac:chgData name="McKenzie, Laura" userId="d999bbec-2b7d-440c-97d5-f096617e0e45" providerId="ADAL" clId="{F24461EA-FE40-4373-8EB1-DB6843DF9B33}" dt="2023-03-29T02:41:22.572" v="6983" actId="20577"/>
          <ac:spMkLst>
            <pc:docMk/>
            <pc:sldMk cId="2114232340" sldId="295"/>
            <ac:spMk id="2" creationId="{9F082F91-8166-60A9-105A-254486E3EE31}"/>
          </ac:spMkLst>
        </pc:spChg>
        <pc:spChg chg="mod">
          <ac:chgData name="McKenzie, Laura" userId="d999bbec-2b7d-440c-97d5-f096617e0e45" providerId="ADAL" clId="{F24461EA-FE40-4373-8EB1-DB6843DF9B33}" dt="2023-03-29T02:44:08.631" v="7535" actId="33524"/>
          <ac:spMkLst>
            <pc:docMk/>
            <pc:sldMk cId="2114232340" sldId="295"/>
            <ac:spMk id="3" creationId="{8D8AF965-EAAE-EE03-9144-7CD6FDD4D2C2}"/>
          </ac:spMkLst>
        </pc:spChg>
      </pc:sldChg>
      <pc:sldChg chg="modSp new mod">
        <pc:chgData name="McKenzie, Laura" userId="d999bbec-2b7d-440c-97d5-f096617e0e45" providerId="ADAL" clId="{F24461EA-FE40-4373-8EB1-DB6843DF9B33}" dt="2023-03-29T19:27:43.202" v="7676" actId="20577"/>
        <pc:sldMkLst>
          <pc:docMk/>
          <pc:sldMk cId="1915594882" sldId="296"/>
        </pc:sldMkLst>
        <pc:spChg chg="mod">
          <ac:chgData name="McKenzie, Laura" userId="d999bbec-2b7d-440c-97d5-f096617e0e45" providerId="ADAL" clId="{F24461EA-FE40-4373-8EB1-DB6843DF9B33}" dt="2023-03-29T02:44:23.752" v="7545" actId="20577"/>
          <ac:spMkLst>
            <pc:docMk/>
            <pc:sldMk cId="1915594882" sldId="296"/>
            <ac:spMk id="2" creationId="{C43A04E6-B969-21B0-C925-74A63A602C30}"/>
          </ac:spMkLst>
        </pc:spChg>
        <pc:spChg chg="mod">
          <ac:chgData name="McKenzie, Laura" userId="d999bbec-2b7d-440c-97d5-f096617e0e45" providerId="ADAL" clId="{F24461EA-FE40-4373-8EB1-DB6843DF9B33}" dt="2023-03-29T19:27:43.202" v="7676" actId="20577"/>
          <ac:spMkLst>
            <pc:docMk/>
            <pc:sldMk cId="1915594882" sldId="296"/>
            <ac:spMk id="3" creationId="{3EE5DF24-BC15-1183-444B-612116664B83}"/>
          </ac:spMkLst>
        </pc:spChg>
      </pc:sldChg>
      <pc:sldChg chg="modSp new mod">
        <pc:chgData name="McKenzie, Laura" userId="d999bbec-2b7d-440c-97d5-f096617e0e45" providerId="ADAL" clId="{F24461EA-FE40-4373-8EB1-DB6843DF9B33}" dt="2023-03-29T19:28:23.074" v="7825" actId="20577"/>
        <pc:sldMkLst>
          <pc:docMk/>
          <pc:sldMk cId="1905018455" sldId="297"/>
        </pc:sldMkLst>
        <pc:spChg chg="mod">
          <ac:chgData name="McKenzie, Laura" userId="d999bbec-2b7d-440c-97d5-f096617e0e45" providerId="ADAL" clId="{F24461EA-FE40-4373-8EB1-DB6843DF9B33}" dt="2023-03-29T19:27:52.580" v="7692" actId="20577"/>
          <ac:spMkLst>
            <pc:docMk/>
            <pc:sldMk cId="1905018455" sldId="297"/>
            <ac:spMk id="2" creationId="{A2BA3DF9-A988-A1DD-A97D-22E98223B583}"/>
          </ac:spMkLst>
        </pc:spChg>
        <pc:spChg chg="mod">
          <ac:chgData name="McKenzie, Laura" userId="d999bbec-2b7d-440c-97d5-f096617e0e45" providerId="ADAL" clId="{F24461EA-FE40-4373-8EB1-DB6843DF9B33}" dt="2023-03-29T19:28:23.074" v="7825" actId="20577"/>
          <ac:spMkLst>
            <pc:docMk/>
            <pc:sldMk cId="1905018455" sldId="297"/>
            <ac:spMk id="3" creationId="{330C97BE-A3A2-402B-D887-0244C582EE8F}"/>
          </ac:spMkLst>
        </pc:spChg>
      </pc:sldChg>
      <pc:sldChg chg="modSp new mod">
        <pc:chgData name="McKenzie, Laura" userId="d999bbec-2b7d-440c-97d5-f096617e0e45" providerId="ADAL" clId="{F24461EA-FE40-4373-8EB1-DB6843DF9B33}" dt="2023-03-29T19:37:30.031" v="8108" actId="20577"/>
        <pc:sldMkLst>
          <pc:docMk/>
          <pc:sldMk cId="3960688199" sldId="298"/>
        </pc:sldMkLst>
        <pc:spChg chg="mod">
          <ac:chgData name="McKenzie, Laura" userId="d999bbec-2b7d-440c-97d5-f096617e0e45" providerId="ADAL" clId="{F24461EA-FE40-4373-8EB1-DB6843DF9B33}" dt="2023-03-29T19:36:30.199" v="7845" actId="20577"/>
          <ac:spMkLst>
            <pc:docMk/>
            <pc:sldMk cId="3960688199" sldId="298"/>
            <ac:spMk id="2" creationId="{F2B55F68-CDE9-AE92-78DA-4CCAC2C5DCF9}"/>
          </ac:spMkLst>
        </pc:spChg>
        <pc:spChg chg="mod">
          <ac:chgData name="McKenzie, Laura" userId="d999bbec-2b7d-440c-97d5-f096617e0e45" providerId="ADAL" clId="{F24461EA-FE40-4373-8EB1-DB6843DF9B33}" dt="2023-03-29T19:37:30.031" v="8108" actId="20577"/>
          <ac:spMkLst>
            <pc:docMk/>
            <pc:sldMk cId="3960688199" sldId="298"/>
            <ac:spMk id="3" creationId="{E07DF33A-98EF-04C8-EEC5-52B8E56BFE7D}"/>
          </ac:spMkLst>
        </pc:spChg>
      </pc:sldChg>
      <pc:sldChg chg="modSp new mod">
        <pc:chgData name="McKenzie, Laura" userId="d999bbec-2b7d-440c-97d5-f096617e0e45" providerId="ADAL" clId="{F24461EA-FE40-4373-8EB1-DB6843DF9B33}" dt="2023-03-29T19:38:27.517" v="8333" actId="20577"/>
        <pc:sldMkLst>
          <pc:docMk/>
          <pc:sldMk cId="2010985093" sldId="299"/>
        </pc:sldMkLst>
        <pc:spChg chg="mod">
          <ac:chgData name="McKenzie, Laura" userId="d999bbec-2b7d-440c-97d5-f096617e0e45" providerId="ADAL" clId="{F24461EA-FE40-4373-8EB1-DB6843DF9B33}" dt="2023-03-29T19:37:38.106" v="8124" actId="20577"/>
          <ac:spMkLst>
            <pc:docMk/>
            <pc:sldMk cId="2010985093" sldId="299"/>
            <ac:spMk id="2" creationId="{F3A75255-31DF-5407-96C8-A78D9A5BB286}"/>
          </ac:spMkLst>
        </pc:spChg>
        <pc:spChg chg="mod">
          <ac:chgData name="McKenzie, Laura" userId="d999bbec-2b7d-440c-97d5-f096617e0e45" providerId="ADAL" clId="{F24461EA-FE40-4373-8EB1-DB6843DF9B33}" dt="2023-03-29T19:38:27.517" v="8333" actId="20577"/>
          <ac:spMkLst>
            <pc:docMk/>
            <pc:sldMk cId="2010985093" sldId="299"/>
            <ac:spMk id="3" creationId="{F088C2E0-7241-5F0E-0DEE-BDEBB64B7DE2}"/>
          </ac:spMkLst>
        </pc:spChg>
      </pc:sldChg>
      <pc:sldChg chg="modSp new mod">
        <pc:chgData name="McKenzie, Laura" userId="d999bbec-2b7d-440c-97d5-f096617e0e45" providerId="ADAL" clId="{F24461EA-FE40-4373-8EB1-DB6843DF9B33}" dt="2023-03-29T19:39:21.523" v="8616" actId="20577"/>
        <pc:sldMkLst>
          <pc:docMk/>
          <pc:sldMk cId="3816566315" sldId="300"/>
        </pc:sldMkLst>
        <pc:spChg chg="mod">
          <ac:chgData name="McKenzie, Laura" userId="d999bbec-2b7d-440c-97d5-f096617e0e45" providerId="ADAL" clId="{F24461EA-FE40-4373-8EB1-DB6843DF9B33}" dt="2023-03-29T19:38:34.072" v="8343" actId="20577"/>
          <ac:spMkLst>
            <pc:docMk/>
            <pc:sldMk cId="3816566315" sldId="300"/>
            <ac:spMk id="2" creationId="{AE83DBE7-424B-2CA6-53D9-000139B3B09A}"/>
          </ac:spMkLst>
        </pc:spChg>
        <pc:spChg chg="mod">
          <ac:chgData name="McKenzie, Laura" userId="d999bbec-2b7d-440c-97d5-f096617e0e45" providerId="ADAL" clId="{F24461EA-FE40-4373-8EB1-DB6843DF9B33}" dt="2023-03-29T19:39:21.523" v="8616" actId="20577"/>
          <ac:spMkLst>
            <pc:docMk/>
            <pc:sldMk cId="3816566315" sldId="300"/>
            <ac:spMk id="3" creationId="{B3F81990-F28A-E228-55B8-8C1B457FF34C}"/>
          </ac:spMkLst>
        </pc:spChg>
      </pc:sldChg>
      <pc:sldChg chg="modSp new mod">
        <pc:chgData name="McKenzie, Laura" userId="d999bbec-2b7d-440c-97d5-f096617e0e45" providerId="ADAL" clId="{F24461EA-FE40-4373-8EB1-DB6843DF9B33}" dt="2023-03-29T19:40:12.885" v="8804" actId="20577"/>
        <pc:sldMkLst>
          <pc:docMk/>
          <pc:sldMk cId="2952672971" sldId="301"/>
        </pc:sldMkLst>
        <pc:spChg chg="mod">
          <ac:chgData name="McKenzie, Laura" userId="d999bbec-2b7d-440c-97d5-f096617e0e45" providerId="ADAL" clId="{F24461EA-FE40-4373-8EB1-DB6843DF9B33}" dt="2023-03-29T19:39:28.464" v="8632" actId="20577"/>
          <ac:spMkLst>
            <pc:docMk/>
            <pc:sldMk cId="2952672971" sldId="301"/>
            <ac:spMk id="2" creationId="{65A82688-9696-190A-9111-B51EC6AC9F5D}"/>
          </ac:spMkLst>
        </pc:spChg>
        <pc:spChg chg="mod">
          <ac:chgData name="McKenzie, Laura" userId="d999bbec-2b7d-440c-97d5-f096617e0e45" providerId="ADAL" clId="{F24461EA-FE40-4373-8EB1-DB6843DF9B33}" dt="2023-03-29T19:40:12.885" v="8804" actId="20577"/>
          <ac:spMkLst>
            <pc:docMk/>
            <pc:sldMk cId="2952672971" sldId="301"/>
            <ac:spMk id="3" creationId="{C662060F-389F-DA32-CE68-75D0E5488E07}"/>
          </ac:spMkLst>
        </pc:spChg>
      </pc:sldChg>
      <pc:sldChg chg="modSp new mod">
        <pc:chgData name="McKenzie, Laura" userId="d999bbec-2b7d-440c-97d5-f096617e0e45" providerId="ADAL" clId="{F24461EA-FE40-4373-8EB1-DB6843DF9B33}" dt="2023-03-29T19:41:17.386" v="9047" actId="20577"/>
        <pc:sldMkLst>
          <pc:docMk/>
          <pc:sldMk cId="2577480715" sldId="302"/>
        </pc:sldMkLst>
        <pc:spChg chg="mod">
          <ac:chgData name="McKenzie, Laura" userId="d999bbec-2b7d-440c-97d5-f096617e0e45" providerId="ADAL" clId="{F24461EA-FE40-4373-8EB1-DB6843DF9B33}" dt="2023-03-29T19:40:20.542" v="8814" actId="20577"/>
          <ac:spMkLst>
            <pc:docMk/>
            <pc:sldMk cId="2577480715" sldId="302"/>
            <ac:spMk id="2" creationId="{B676DADF-370C-5A9A-EE8D-9656848A34C9}"/>
          </ac:spMkLst>
        </pc:spChg>
        <pc:spChg chg="mod">
          <ac:chgData name="McKenzie, Laura" userId="d999bbec-2b7d-440c-97d5-f096617e0e45" providerId="ADAL" clId="{F24461EA-FE40-4373-8EB1-DB6843DF9B33}" dt="2023-03-29T19:41:17.386" v="9047" actId="20577"/>
          <ac:spMkLst>
            <pc:docMk/>
            <pc:sldMk cId="2577480715" sldId="302"/>
            <ac:spMk id="3" creationId="{BF8D3920-ACE9-F542-0A49-BA63D958A14E}"/>
          </ac:spMkLst>
        </pc:spChg>
      </pc:sldChg>
      <pc:sldChg chg="modSp new mod">
        <pc:chgData name="McKenzie, Laura" userId="d999bbec-2b7d-440c-97d5-f096617e0e45" providerId="ADAL" clId="{F24461EA-FE40-4373-8EB1-DB6843DF9B33}" dt="2023-03-29T19:42:38.375" v="9434" actId="20577"/>
        <pc:sldMkLst>
          <pc:docMk/>
          <pc:sldMk cId="3041687692" sldId="303"/>
        </pc:sldMkLst>
        <pc:spChg chg="mod">
          <ac:chgData name="McKenzie, Laura" userId="d999bbec-2b7d-440c-97d5-f096617e0e45" providerId="ADAL" clId="{F24461EA-FE40-4373-8EB1-DB6843DF9B33}" dt="2023-03-29T19:41:24.063" v="9063" actId="20577"/>
          <ac:spMkLst>
            <pc:docMk/>
            <pc:sldMk cId="3041687692" sldId="303"/>
            <ac:spMk id="2" creationId="{74395E8D-2A58-2A90-DFDD-9BD0E43A3169}"/>
          </ac:spMkLst>
        </pc:spChg>
        <pc:spChg chg="mod">
          <ac:chgData name="McKenzie, Laura" userId="d999bbec-2b7d-440c-97d5-f096617e0e45" providerId="ADAL" clId="{F24461EA-FE40-4373-8EB1-DB6843DF9B33}" dt="2023-03-29T19:42:38.375" v="9434" actId="20577"/>
          <ac:spMkLst>
            <pc:docMk/>
            <pc:sldMk cId="3041687692" sldId="303"/>
            <ac:spMk id="3" creationId="{FDC5C81F-3269-36A0-9D4E-3DE5B98291EE}"/>
          </ac:spMkLst>
        </pc:spChg>
      </pc:sldChg>
      <pc:sldChg chg="modSp new mod">
        <pc:chgData name="McKenzie, Laura" userId="d999bbec-2b7d-440c-97d5-f096617e0e45" providerId="ADAL" clId="{F24461EA-FE40-4373-8EB1-DB6843DF9B33}" dt="2023-03-29T19:44:05.248" v="9819" actId="20577"/>
        <pc:sldMkLst>
          <pc:docMk/>
          <pc:sldMk cId="2004323526" sldId="304"/>
        </pc:sldMkLst>
        <pc:spChg chg="mod">
          <ac:chgData name="McKenzie, Laura" userId="d999bbec-2b7d-440c-97d5-f096617e0e45" providerId="ADAL" clId="{F24461EA-FE40-4373-8EB1-DB6843DF9B33}" dt="2023-03-29T19:42:44.583" v="9446" actId="20577"/>
          <ac:spMkLst>
            <pc:docMk/>
            <pc:sldMk cId="2004323526" sldId="304"/>
            <ac:spMk id="2" creationId="{0A5B3718-D0CB-807A-FCAE-9550CC1DA071}"/>
          </ac:spMkLst>
        </pc:spChg>
        <pc:spChg chg="mod">
          <ac:chgData name="McKenzie, Laura" userId="d999bbec-2b7d-440c-97d5-f096617e0e45" providerId="ADAL" clId="{F24461EA-FE40-4373-8EB1-DB6843DF9B33}" dt="2023-03-29T19:44:05.248" v="9819" actId="20577"/>
          <ac:spMkLst>
            <pc:docMk/>
            <pc:sldMk cId="2004323526" sldId="304"/>
            <ac:spMk id="3" creationId="{E7757DAC-80BF-2B21-28BE-24E6D0147E05}"/>
          </ac:spMkLst>
        </pc:spChg>
      </pc:sldChg>
      <pc:sldChg chg="modSp new mod">
        <pc:chgData name="McKenzie, Laura" userId="d999bbec-2b7d-440c-97d5-f096617e0e45" providerId="ADAL" clId="{F24461EA-FE40-4373-8EB1-DB6843DF9B33}" dt="2023-03-29T19:45:38.947" v="10210" actId="20577"/>
        <pc:sldMkLst>
          <pc:docMk/>
          <pc:sldMk cId="1879224394" sldId="305"/>
        </pc:sldMkLst>
        <pc:spChg chg="mod">
          <ac:chgData name="McKenzie, Laura" userId="d999bbec-2b7d-440c-97d5-f096617e0e45" providerId="ADAL" clId="{F24461EA-FE40-4373-8EB1-DB6843DF9B33}" dt="2023-03-29T19:44:19.401" v="9849" actId="20577"/>
          <ac:spMkLst>
            <pc:docMk/>
            <pc:sldMk cId="1879224394" sldId="305"/>
            <ac:spMk id="2" creationId="{19BA4419-4E41-B43F-EC5C-858B7847E11E}"/>
          </ac:spMkLst>
        </pc:spChg>
        <pc:spChg chg="mod">
          <ac:chgData name="McKenzie, Laura" userId="d999bbec-2b7d-440c-97d5-f096617e0e45" providerId="ADAL" clId="{F24461EA-FE40-4373-8EB1-DB6843DF9B33}" dt="2023-03-29T19:45:38.947" v="10210" actId="20577"/>
          <ac:spMkLst>
            <pc:docMk/>
            <pc:sldMk cId="1879224394" sldId="305"/>
            <ac:spMk id="3" creationId="{5A24F1FD-C40B-FDE2-F5BA-0677E2381231}"/>
          </ac:spMkLst>
        </pc:spChg>
      </pc:sldChg>
      <pc:sldChg chg="modSp new mod">
        <pc:chgData name="McKenzie, Laura" userId="d999bbec-2b7d-440c-97d5-f096617e0e45" providerId="ADAL" clId="{F24461EA-FE40-4373-8EB1-DB6843DF9B33}" dt="2023-03-29T19:46:52.534" v="10438" actId="313"/>
        <pc:sldMkLst>
          <pc:docMk/>
          <pc:sldMk cId="1268078284" sldId="306"/>
        </pc:sldMkLst>
        <pc:spChg chg="mod">
          <ac:chgData name="McKenzie, Laura" userId="d999bbec-2b7d-440c-97d5-f096617e0e45" providerId="ADAL" clId="{F24461EA-FE40-4373-8EB1-DB6843DF9B33}" dt="2023-03-29T19:45:45.190" v="10220" actId="20577"/>
          <ac:spMkLst>
            <pc:docMk/>
            <pc:sldMk cId="1268078284" sldId="306"/>
            <ac:spMk id="2" creationId="{7AEDB168-CB46-1E37-0F22-6E61AEDA4C57}"/>
          </ac:spMkLst>
        </pc:spChg>
        <pc:spChg chg="mod">
          <ac:chgData name="McKenzie, Laura" userId="d999bbec-2b7d-440c-97d5-f096617e0e45" providerId="ADAL" clId="{F24461EA-FE40-4373-8EB1-DB6843DF9B33}" dt="2023-03-29T19:46:52.534" v="10438" actId="313"/>
          <ac:spMkLst>
            <pc:docMk/>
            <pc:sldMk cId="1268078284" sldId="306"/>
            <ac:spMk id="3" creationId="{1BC29B51-5B3B-7883-421C-60085631E0DE}"/>
          </ac:spMkLst>
        </pc:spChg>
      </pc:sldChg>
      <pc:sldChg chg="modSp new mod">
        <pc:chgData name="McKenzie, Laura" userId="d999bbec-2b7d-440c-97d5-f096617e0e45" providerId="ADAL" clId="{F24461EA-FE40-4373-8EB1-DB6843DF9B33}" dt="2023-03-29T19:47:44.006" v="10625" actId="20577"/>
        <pc:sldMkLst>
          <pc:docMk/>
          <pc:sldMk cId="2695551099" sldId="307"/>
        </pc:sldMkLst>
        <pc:spChg chg="mod">
          <ac:chgData name="McKenzie, Laura" userId="d999bbec-2b7d-440c-97d5-f096617e0e45" providerId="ADAL" clId="{F24461EA-FE40-4373-8EB1-DB6843DF9B33}" dt="2023-03-29T19:47:01.338" v="10466" actId="20577"/>
          <ac:spMkLst>
            <pc:docMk/>
            <pc:sldMk cId="2695551099" sldId="307"/>
            <ac:spMk id="2" creationId="{FFAD2BBF-6DB6-0EBA-38F1-937BC6577DCE}"/>
          </ac:spMkLst>
        </pc:spChg>
        <pc:spChg chg="mod">
          <ac:chgData name="McKenzie, Laura" userId="d999bbec-2b7d-440c-97d5-f096617e0e45" providerId="ADAL" clId="{F24461EA-FE40-4373-8EB1-DB6843DF9B33}" dt="2023-03-29T19:47:44.006" v="10625" actId="20577"/>
          <ac:spMkLst>
            <pc:docMk/>
            <pc:sldMk cId="2695551099" sldId="307"/>
            <ac:spMk id="3" creationId="{D292C86B-0E3A-ACAD-3ABA-F8B9BE058BE8}"/>
          </ac:spMkLst>
        </pc:spChg>
      </pc:sldChg>
      <pc:sldChg chg="modSp new mod">
        <pc:chgData name="McKenzie, Laura" userId="d999bbec-2b7d-440c-97d5-f096617e0e45" providerId="ADAL" clId="{F24461EA-FE40-4373-8EB1-DB6843DF9B33}" dt="2023-03-29T19:48:40.681" v="10869" actId="20577"/>
        <pc:sldMkLst>
          <pc:docMk/>
          <pc:sldMk cId="3580743799" sldId="308"/>
        </pc:sldMkLst>
        <pc:spChg chg="mod">
          <ac:chgData name="McKenzie, Laura" userId="d999bbec-2b7d-440c-97d5-f096617e0e45" providerId="ADAL" clId="{F24461EA-FE40-4373-8EB1-DB6843DF9B33}" dt="2023-03-29T19:47:57.634" v="10661" actId="20577"/>
          <ac:spMkLst>
            <pc:docMk/>
            <pc:sldMk cId="3580743799" sldId="308"/>
            <ac:spMk id="2" creationId="{A788F103-40C3-4F0C-2226-5959DE4CC3FC}"/>
          </ac:spMkLst>
        </pc:spChg>
        <pc:spChg chg="mod">
          <ac:chgData name="McKenzie, Laura" userId="d999bbec-2b7d-440c-97d5-f096617e0e45" providerId="ADAL" clId="{F24461EA-FE40-4373-8EB1-DB6843DF9B33}" dt="2023-03-29T19:48:40.681" v="10869" actId="20577"/>
          <ac:spMkLst>
            <pc:docMk/>
            <pc:sldMk cId="3580743799" sldId="308"/>
            <ac:spMk id="3" creationId="{0A8AE4AE-32F8-C500-6051-318F48F46DFD}"/>
          </ac:spMkLst>
        </pc:spChg>
      </pc:sldChg>
    </pc:docChg>
  </pc:docChgLst>
</pc:chgInfo>
</file>

<file path=ppt/diagrams/_rels/data1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F30DDF-F2CA-4C75-857B-095A30C15D99}" type="doc">
      <dgm:prSet loTypeId="urn:microsoft.com/office/officeart/2005/8/layout/hierarchy3" loCatId="hierarchy" qsTypeId="urn:microsoft.com/office/officeart/2005/8/quickstyle/simple1" qsCatId="simple" csTypeId="urn:microsoft.com/office/officeart/2005/8/colors/colorful2" csCatId="colorful"/>
      <dgm:spPr/>
      <dgm:t>
        <a:bodyPr/>
        <a:lstStyle/>
        <a:p>
          <a:endParaRPr lang="en-US"/>
        </a:p>
      </dgm:t>
    </dgm:pt>
    <dgm:pt modelId="{6961312C-A3D0-4E4F-B76F-58EDB1F0E418}">
      <dgm:prSet/>
      <dgm:spPr/>
      <dgm:t>
        <a:bodyPr/>
        <a:lstStyle/>
        <a:p>
          <a:r>
            <a:rPr lang="en-US"/>
            <a:t>Structural disease</a:t>
          </a:r>
        </a:p>
      </dgm:t>
    </dgm:pt>
    <dgm:pt modelId="{06A821F0-BB08-4B7A-9CC4-2D7AD5A4CB67}" type="parTrans" cxnId="{3F54658D-77E4-4F2A-BC76-11E916EC76AE}">
      <dgm:prSet/>
      <dgm:spPr/>
      <dgm:t>
        <a:bodyPr/>
        <a:lstStyle/>
        <a:p>
          <a:endParaRPr lang="en-US"/>
        </a:p>
      </dgm:t>
    </dgm:pt>
    <dgm:pt modelId="{4B17E41E-5A92-4A7D-82DF-87C0792A310C}" type="sibTrans" cxnId="{3F54658D-77E4-4F2A-BC76-11E916EC76AE}">
      <dgm:prSet/>
      <dgm:spPr/>
      <dgm:t>
        <a:bodyPr/>
        <a:lstStyle/>
        <a:p>
          <a:endParaRPr lang="en-US"/>
        </a:p>
      </dgm:t>
    </dgm:pt>
    <dgm:pt modelId="{0C18054F-99AD-4E7D-9EB2-6112F720E3AB}">
      <dgm:prSet/>
      <dgm:spPr/>
      <dgm:t>
        <a:bodyPr/>
        <a:lstStyle/>
        <a:p>
          <a:r>
            <a:rPr lang="en-US"/>
            <a:t>Cardiac surgery- general principles</a:t>
          </a:r>
        </a:p>
      </dgm:t>
    </dgm:pt>
    <dgm:pt modelId="{E2809B8F-B418-463F-A823-815390F446F7}" type="parTrans" cxnId="{174CF668-AA86-452C-8688-25FE6F1B13E0}">
      <dgm:prSet/>
      <dgm:spPr/>
      <dgm:t>
        <a:bodyPr/>
        <a:lstStyle/>
        <a:p>
          <a:endParaRPr lang="en-US"/>
        </a:p>
      </dgm:t>
    </dgm:pt>
    <dgm:pt modelId="{64A820EF-7706-4987-9A6A-6F47C223F466}" type="sibTrans" cxnId="{174CF668-AA86-452C-8688-25FE6F1B13E0}">
      <dgm:prSet/>
      <dgm:spPr/>
      <dgm:t>
        <a:bodyPr/>
        <a:lstStyle/>
        <a:p>
          <a:endParaRPr lang="en-US"/>
        </a:p>
      </dgm:t>
    </dgm:pt>
    <dgm:pt modelId="{E4EEB0C3-119B-48E4-BB52-979DAD14EF05}">
      <dgm:prSet/>
      <dgm:spPr/>
      <dgm:t>
        <a:bodyPr/>
        <a:lstStyle/>
        <a:p>
          <a:r>
            <a:rPr lang="en-US"/>
            <a:t>Overview of cardiac assist devices</a:t>
          </a:r>
        </a:p>
      </dgm:t>
    </dgm:pt>
    <dgm:pt modelId="{CDC61702-8F8B-4164-8D07-EDDFD6628210}" type="parTrans" cxnId="{A7166407-DD94-4D6C-9CFE-E569E98DA388}">
      <dgm:prSet/>
      <dgm:spPr/>
      <dgm:t>
        <a:bodyPr/>
        <a:lstStyle/>
        <a:p>
          <a:endParaRPr lang="en-US"/>
        </a:p>
      </dgm:t>
    </dgm:pt>
    <dgm:pt modelId="{94377830-CEB6-4D74-A9A6-156096F26D1E}" type="sibTrans" cxnId="{A7166407-DD94-4D6C-9CFE-E569E98DA388}">
      <dgm:prSet/>
      <dgm:spPr/>
      <dgm:t>
        <a:bodyPr/>
        <a:lstStyle/>
        <a:p>
          <a:endParaRPr lang="en-US"/>
        </a:p>
      </dgm:t>
    </dgm:pt>
    <dgm:pt modelId="{00799111-BBDB-4C06-9D31-B6C61DAB790A}" type="pres">
      <dgm:prSet presAssocID="{44F30DDF-F2CA-4C75-857B-095A30C15D99}" presName="diagram" presStyleCnt="0">
        <dgm:presLayoutVars>
          <dgm:chPref val="1"/>
          <dgm:dir/>
          <dgm:animOne val="branch"/>
          <dgm:animLvl val="lvl"/>
          <dgm:resizeHandles/>
        </dgm:presLayoutVars>
      </dgm:prSet>
      <dgm:spPr/>
    </dgm:pt>
    <dgm:pt modelId="{9321DD7C-C324-4052-8AA1-1C9A5B43BE79}" type="pres">
      <dgm:prSet presAssocID="{6961312C-A3D0-4E4F-B76F-58EDB1F0E418}" presName="root" presStyleCnt="0"/>
      <dgm:spPr/>
    </dgm:pt>
    <dgm:pt modelId="{11A95279-D9BC-406B-9A8C-53846FC8AF5E}" type="pres">
      <dgm:prSet presAssocID="{6961312C-A3D0-4E4F-B76F-58EDB1F0E418}" presName="rootComposite" presStyleCnt="0"/>
      <dgm:spPr/>
    </dgm:pt>
    <dgm:pt modelId="{B512AFB8-DB72-4736-92E8-46A4317AF9CA}" type="pres">
      <dgm:prSet presAssocID="{6961312C-A3D0-4E4F-B76F-58EDB1F0E418}" presName="rootText" presStyleLbl="node1" presStyleIdx="0" presStyleCnt="3"/>
      <dgm:spPr/>
    </dgm:pt>
    <dgm:pt modelId="{D63AB425-F59D-46B4-A965-D10C0ED020F4}" type="pres">
      <dgm:prSet presAssocID="{6961312C-A3D0-4E4F-B76F-58EDB1F0E418}" presName="rootConnector" presStyleLbl="node1" presStyleIdx="0" presStyleCnt="3"/>
      <dgm:spPr/>
    </dgm:pt>
    <dgm:pt modelId="{FD4FED91-7C17-4B6C-B122-1ECCAA053143}" type="pres">
      <dgm:prSet presAssocID="{6961312C-A3D0-4E4F-B76F-58EDB1F0E418}" presName="childShape" presStyleCnt="0"/>
      <dgm:spPr/>
    </dgm:pt>
    <dgm:pt modelId="{52482FA6-975D-4E11-8C3A-9787CA564D0F}" type="pres">
      <dgm:prSet presAssocID="{0C18054F-99AD-4E7D-9EB2-6112F720E3AB}" presName="root" presStyleCnt="0"/>
      <dgm:spPr/>
    </dgm:pt>
    <dgm:pt modelId="{F34C1020-32FA-413D-B32A-1973F9043934}" type="pres">
      <dgm:prSet presAssocID="{0C18054F-99AD-4E7D-9EB2-6112F720E3AB}" presName="rootComposite" presStyleCnt="0"/>
      <dgm:spPr/>
    </dgm:pt>
    <dgm:pt modelId="{186C8CEA-4048-423A-9936-A22BA525DC32}" type="pres">
      <dgm:prSet presAssocID="{0C18054F-99AD-4E7D-9EB2-6112F720E3AB}" presName="rootText" presStyleLbl="node1" presStyleIdx="1" presStyleCnt="3"/>
      <dgm:spPr/>
    </dgm:pt>
    <dgm:pt modelId="{4C610F22-E070-456C-A25A-23A7A1CE78B7}" type="pres">
      <dgm:prSet presAssocID="{0C18054F-99AD-4E7D-9EB2-6112F720E3AB}" presName="rootConnector" presStyleLbl="node1" presStyleIdx="1" presStyleCnt="3"/>
      <dgm:spPr/>
    </dgm:pt>
    <dgm:pt modelId="{615103C5-FEA6-49EB-B8FF-BC335E7A2125}" type="pres">
      <dgm:prSet presAssocID="{0C18054F-99AD-4E7D-9EB2-6112F720E3AB}" presName="childShape" presStyleCnt="0"/>
      <dgm:spPr/>
    </dgm:pt>
    <dgm:pt modelId="{016FA190-A444-4754-ADD2-B964421B9A62}" type="pres">
      <dgm:prSet presAssocID="{E4EEB0C3-119B-48E4-BB52-979DAD14EF05}" presName="root" presStyleCnt="0"/>
      <dgm:spPr/>
    </dgm:pt>
    <dgm:pt modelId="{B8D462F2-AC02-4000-80E2-0784F0FAE943}" type="pres">
      <dgm:prSet presAssocID="{E4EEB0C3-119B-48E4-BB52-979DAD14EF05}" presName="rootComposite" presStyleCnt="0"/>
      <dgm:spPr/>
    </dgm:pt>
    <dgm:pt modelId="{B4822D6A-587E-479F-9269-8411C9F5631A}" type="pres">
      <dgm:prSet presAssocID="{E4EEB0C3-119B-48E4-BB52-979DAD14EF05}" presName="rootText" presStyleLbl="node1" presStyleIdx="2" presStyleCnt="3"/>
      <dgm:spPr/>
    </dgm:pt>
    <dgm:pt modelId="{4BE8D8B8-DD57-4BF1-9A6B-7DFFE028B525}" type="pres">
      <dgm:prSet presAssocID="{E4EEB0C3-119B-48E4-BB52-979DAD14EF05}" presName="rootConnector" presStyleLbl="node1" presStyleIdx="2" presStyleCnt="3"/>
      <dgm:spPr/>
    </dgm:pt>
    <dgm:pt modelId="{AF00F614-2F7D-40D6-8516-821D6D32DF39}" type="pres">
      <dgm:prSet presAssocID="{E4EEB0C3-119B-48E4-BB52-979DAD14EF05}" presName="childShape" presStyleCnt="0"/>
      <dgm:spPr/>
    </dgm:pt>
  </dgm:ptLst>
  <dgm:cxnLst>
    <dgm:cxn modelId="{A7166407-DD94-4D6C-9CFE-E569E98DA388}" srcId="{44F30DDF-F2CA-4C75-857B-095A30C15D99}" destId="{E4EEB0C3-119B-48E4-BB52-979DAD14EF05}" srcOrd="2" destOrd="0" parTransId="{CDC61702-8F8B-4164-8D07-EDDFD6628210}" sibTransId="{94377830-CEB6-4D74-A9A6-156096F26D1E}"/>
    <dgm:cxn modelId="{A2C1B81A-7199-466D-A908-337CEDA10FCD}" type="presOf" srcId="{E4EEB0C3-119B-48E4-BB52-979DAD14EF05}" destId="{B4822D6A-587E-479F-9269-8411C9F5631A}" srcOrd="0" destOrd="0" presId="urn:microsoft.com/office/officeart/2005/8/layout/hierarchy3"/>
    <dgm:cxn modelId="{174CF668-AA86-452C-8688-25FE6F1B13E0}" srcId="{44F30DDF-F2CA-4C75-857B-095A30C15D99}" destId="{0C18054F-99AD-4E7D-9EB2-6112F720E3AB}" srcOrd="1" destOrd="0" parTransId="{E2809B8F-B418-463F-A823-815390F446F7}" sibTransId="{64A820EF-7706-4987-9A6A-6F47C223F466}"/>
    <dgm:cxn modelId="{B3BA9A55-39E5-44E1-B166-A126327B8EC1}" type="presOf" srcId="{0C18054F-99AD-4E7D-9EB2-6112F720E3AB}" destId="{186C8CEA-4048-423A-9936-A22BA525DC32}" srcOrd="0" destOrd="0" presId="urn:microsoft.com/office/officeart/2005/8/layout/hierarchy3"/>
    <dgm:cxn modelId="{6BF97F7D-6965-4FEC-A8C2-A47BA2BB4283}" type="presOf" srcId="{E4EEB0C3-119B-48E4-BB52-979DAD14EF05}" destId="{4BE8D8B8-DD57-4BF1-9A6B-7DFFE028B525}" srcOrd="1" destOrd="0" presId="urn:microsoft.com/office/officeart/2005/8/layout/hierarchy3"/>
    <dgm:cxn modelId="{42ACE081-3AC5-4F29-9580-B352ADD6BFA4}" type="presOf" srcId="{6961312C-A3D0-4E4F-B76F-58EDB1F0E418}" destId="{D63AB425-F59D-46B4-A965-D10C0ED020F4}" srcOrd="1" destOrd="0" presId="urn:microsoft.com/office/officeart/2005/8/layout/hierarchy3"/>
    <dgm:cxn modelId="{3F54658D-77E4-4F2A-BC76-11E916EC76AE}" srcId="{44F30DDF-F2CA-4C75-857B-095A30C15D99}" destId="{6961312C-A3D0-4E4F-B76F-58EDB1F0E418}" srcOrd="0" destOrd="0" parTransId="{06A821F0-BB08-4B7A-9CC4-2D7AD5A4CB67}" sibTransId="{4B17E41E-5A92-4A7D-82DF-87C0792A310C}"/>
    <dgm:cxn modelId="{E5E3E0B5-9760-48FD-A6E6-F6FE7183A07A}" type="presOf" srcId="{6961312C-A3D0-4E4F-B76F-58EDB1F0E418}" destId="{B512AFB8-DB72-4736-92E8-46A4317AF9CA}" srcOrd="0" destOrd="0" presId="urn:microsoft.com/office/officeart/2005/8/layout/hierarchy3"/>
    <dgm:cxn modelId="{86C747CF-90DC-4F8F-8B82-3C1BABD39D46}" type="presOf" srcId="{44F30DDF-F2CA-4C75-857B-095A30C15D99}" destId="{00799111-BBDB-4C06-9D31-B6C61DAB790A}" srcOrd="0" destOrd="0" presId="urn:microsoft.com/office/officeart/2005/8/layout/hierarchy3"/>
    <dgm:cxn modelId="{DDE1B8EC-C83C-41D1-949B-335CBA0D1D0D}" type="presOf" srcId="{0C18054F-99AD-4E7D-9EB2-6112F720E3AB}" destId="{4C610F22-E070-456C-A25A-23A7A1CE78B7}" srcOrd="1" destOrd="0" presId="urn:microsoft.com/office/officeart/2005/8/layout/hierarchy3"/>
    <dgm:cxn modelId="{41002122-C8AA-4FD8-BBF6-9D83DAD1CC95}" type="presParOf" srcId="{00799111-BBDB-4C06-9D31-B6C61DAB790A}" destId="{9321DD7C-C324-4052-8AA1-1C9A5B43BE79}" srcOrd="0" destOrd="0" presId="urn:microsoft.com/office/officeart/2005/8/layout/hierarchy3"/>
    <dgm:cxn modelId="{16AF190A-382A-4912-AEB5-D9034133B8E7}" type="presParOf" srcId="{9321DD7C-C324-4052-8AA1-1C9A5B43BE79}" destId="{11A95279-D9BC-406B-9A8C-53846FC8AF5E}" srcOrd="0" destOrd="0" presId="urn:microsoft.com/office/officeart/2005/8/layout/hierarchy3"/>
    <dgm:cxn modelId="{3C6326AF-7AFE-4BBE-85A3-A938C05B06D3}" type="presParOf" srcId="{11A95279-D9BC-406B-9A8C-53846FC8AF5E}" destId="{B512AFB8-DB72-4736-92E8-46A4317AF9CA}" srcOrd="0" destOrd="0" presId="urn:microsoft.com/office/officeart/2005/8/layout/hierarchy3"/>
    <dgm:cxn modelId="{862A8040-2C5E-462D-A141-E9FC198FE239}" type="presParOf" srcId="{11A95279-D9BC-406B-9A8C-53846FC8AF5E}" destId="{D63AB425-F59D-46B4-A965-D10C0ED020F4}" srcOrd="1" destOrd="0" presId="urn:microsoft.com/office/officeart/2005/8/layout/hierarchy3"/>
    <dgm:cxn modelId="{ADAEC01C-093D-4D82-A8AE-7D676F20B886}" type="presParOf" srcId="{9321DD7C-C324-4052-8AA1-1C9A5B43BE79}" destId="{FD4FED91-7C17-4B6C-B122-1ECCAA053143}" srcOrd="1" destOrd="0" presId="urn:microsoft.com/office/officeart/2005/8/layout/hierarchy3"/>
    <dgm:cxn modelId="{668C6098-4EB6-4F09-ABCD-23360BA299BE}" type="presParOf" srcId="{00799111-BBDB-4C06-9D31-B6C61DAB790A}" destId="{52482FA6-975D-4E11-8C3A-9787CA564D0F}" srcOrd="1" destOrd="0" presId="urn:microsoft.com/office/officeart/2005/8/layout/hierarchy3"/>
    <dgm:cxn modelId="{32088517-D76C-4640-A28B-88E0B32AF094}" type="presParOf" srcId="{52482FA6-975D-4E11-8C3A-9787CA564D0F}" destId="{F34C1020-32FA-413D-B32A-1973F9043934}" srcOrd="0" destOrd="0" presId="urn:microsoft.com/office/officeart/2005/8/layout/hierarchy3"/>
    <dgm:cxn modelId="{DEF770CE-4284-426A-A441-6E2B83FED56E}" type="presParOf" srcId="{F34C1020-32FA-413D-B32A-1973F9043934}" destId="{186C8CEA-4048-423A-9936-A22BA525DC32}" srcOrd="0" destOrd="0" presId="urn:microsoft.com/office/officeart/2005/8/layout/hierarchy3"/>
    <dgm:cxn modelId="{9E53EB7B-69DF-466E-9DA2-BB03F655141B}" type="presParOf" srcId="{F34C1020-32FA-413D-B32A-1973F9043934}" destId="{4C610F22-E070-456C-A25A-23A7A1CE78B7}" srcOrd="1" destOrd="0" presId="urn:microsoft.com/office/officeart/2005/8/layout/hierarchy3"/>
    <dgm:cxn modelId="{9042F18B-FC98-4459-A908-F4D0BC7630A0}" type="presParOf" srcId="{52482FA6-975D-4E11-8C3A-9787CA564D0F}" destId="{615103C5-FEA6-49EB-B8FF-BC335E7A2125}" srcOrd="1" destOrd="0" presId="urn:microsoft.com/office/officeart/2005/8/layout/hierarchy3"/>
    <dgm:cxn modelId="{1A952A28-0167-4769-B070-E6D451AE7DBB}" type="presParOf" srcId="{00799111-BBDB-4C06-9D31-B6C61DAB790A}" destId="{016FA190-A444-4754-ADD2-B964421B9A62}" srcOrd="2" destOrd="0" presId="urn:microsoft.com/office/officeart/2005/8/layout/hierarchy3"/>
    <dgm:cxn modelId="{82C64E36-229F-4A77-B6A4-6ECA4C599D3E}" type="presParOf" srcId="{016FA190-A444-4754-ADD2-B964421B9A62}" destId="{B8D462F2-AC02-4000-80E2-0784F0FAE943}" srcOrd="0" destOrd="0" presId="urn:microsoft.com/office/officeart/2005/8/layout/hierarchy3"/>
    <dgm:cxn modelId="{A3280E3B-F127-4A5F-8ED2-29B76428B7A6}" type="presParOf" srcId="{B8D462F2-AC02-4000-80E2-0784F0FAE943}" destId="{B4822D6A-587E-479F-9269-8411C9F5631A}" srcOrd="0" destOrd="0" presId="urn:microsoft.com/office/officeart/2005/8/layout/hierarchy3"/>
    <dgm:cxn modelId="{8A148C3C-B93B-44F7-9466-560B25B67D0A}" type="presParOf" srcId="{B8D462F2-AC02-4000-80E2-0784F0FAE943}" destId="{4BE8D8B8-DD57-4BF1-9A6B-7DFFE028B525}" srcOrd="1" destOrd="0" presId="urn:microsoft.com/office/officeart/2005/8/layout/hierarchy3"/>
    <dgm:cxn modelId="{4212F10E-E6A7-457E-BAEB-362752173D5A}" type="presParOf" srcId="{016FA190-A444-4754-ADD2-B964421B9A62}" destId="{AF00F614-2F7D-40D6-8516-821D6D32DF3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8186914-3A99-4F5D-84EC-FC9805246F72}"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B8ABB600-A857-41BB-BA02-5470F95FE61B}">
      <dgm:prSet/>
      <dgm:spPr/>
      <dgm:t>
        <a:bodyPr/>
        <a:lstStyle/>
        <a:p>
          <a:r>
            <a:rPr lang="en-US"/>
            <a:t>Postoperative bleeding</a:t>
          </a:r>
        </a:p>
      </dgm:t>
    </dgm:pt>
    <dgm:pt modelId="{66621F49-A472-43D5-A7D0-B1FBE987700F}" type="parTrans" cxnId="{8CBDFEF8-47C7-45AF-A66C-518B1001B4C5}">
      <dgm:prSet/>
      <dgm:spPr/>
      <dgm:t>
        <a:bodyPr/>
        <a:lstStyle/>
        <a:p>
          <a:endParaRPr lang="en-US"/>
        </a:p>
      </dgm:t>
    </dgm:pt>
    <dgm:pt modelId="{053DC2B4-8510-411E-B0E9-4E0E55DF01E8}" type="sibTrans" cxnId="{8CBDFEF8-47C7-45AF-A66C-518B1001B4C5}">
      <dgm:prSet/>
      <dgm:spPr/>
      <dgm:t>
        <a:bodyPr/>
        <a:lstStyle/>
        <a:p>
          <a:endParaRPr lang="en-US"/>
        </a:p>
      </dgm:t>
    </dgm:pt>
    <dgm:pt modelId="{092532FD-15A0-49AA-8B52-86E005DE1DD3}">
      <dgm:prSet/>
      <dgm:spPr/>
      <dgm:t>
        <a:bodyPr/>
        <a:lstStyle/>
        <a:p>
          <a:r>
            <a:rPr lang="en-US"/>
            <a:t>CT drainage decreases rapidly</a:t>
          </a:r>
        </a:p>
      </dgm:t>
    </dgm:pt>
    <dgm:pt modelId="{803C5005-3841-4143-986D-61419D1A3A9F}" type="parTrans" cxnId="{722187D0-9231-4608-BF7B-CBDD10705B88}">
      <dgm:prSet/>
      <dgm:spPr/>
      <dgm:t>
        <a:bodyPr/>
        <a:lstStyle/>
        <a:p>
          <a:endParaRPr lang="en-US"/>
        </a:p>
      </dgm:t>
    </dgm:pt>
    <dgm:pt modelId="{5A812370-F6A4-4BFF-9CD4-5CD3AA96CE97}" type="sibTrans" cxnId="{722187D0-9231-4608-BF7B-CBDD10705B88}">
      <dgm:prSet/>
      <dgm:spPr/>
      <dgm:t>
        <a:bodyPr/>
        <a:lstStyle/>
        <a:p>
          <a:endParaRPr lang="en-US"/>
        </a:p>
      </dgm:t>
    </dgm:pt>
    <dgm:pt modelId="{D75DE124-6982-4F04-85A3-A74402ADAE52}">
      <dgm:prSet/>
      <dgm:spPr/>
      <dgm:t>
        <a:bodyPr/>
        <a:lstStyle/>
        <a:p>
          <a:r>
            <a:rPr lang="en-US"/>
            <a:t>Hourly assessment</a:t>
          </a:r>
        </a:p>
      </dgm:t>
    </dgm:pt>
    <dgm:pt modelId="{FD75680B-1DAD-4A86-ACA4-9390872E227B}" type="parTrans" cxnId="{BFFC980C-C766-4631-AA5E-FD10E16CB9DB}">
      <dgm:prSet/>
      <dgm:spPr/>
      <dgm:t>
        <a:bodyPr/>
        <a:lstStyle/>
        <a:p>
          <a:endParaRPr lang="en-US"/>
        </a:p>
      </dgm:t>
    </dgm:pt>
    <dgm:pt modelId="{BD3F8243-8AC0-4FC5-94E6-E49855140A78}" type="sibTrans" cxnId="{BFFC980C-C766-4631-AA5E-FD10E16CB9DB}">
      <dgm:prSet/>
      <dgm:spPr/>
      <dgm:t>
        <a:bodyPr/>
        <a:lstStyle/>
        <a:p>
          <a:endParaRPr lang="en-US"/>
        </a:p>
      </dgm:t>
    </dgm:pt>
    <dgm:pt modelId="{B7B8E83D-A761-4DF5-B692-3A6CB21F3236}">
      <dgm:prSet/>
      <dgm:spPr/>
      <dgm:t>
        <a:bodyPr/>
        <a:lstStyle/>
        <a:p>
          <a:r>
            <a:rPr lang="en-US"/>
            <a:t>Amount and characteristics</a:t>
          </a:r>
        </a:p>
      </dgm:t>
    </dgm:pt>
    <dgm:pt modelId="{407A8173-F203-49E2-B597-9AE8A5178BC5}" type="parTrans" cxnId="{C70C5C4C-6D0D-401B-880F-BE12429EBF84}">
      <dgm:prSet/>
      <dgm:spPr/>
      <dgm:t>
        <a:bodyPr/>
        <a:lstStyle/>
        <a:p>
          <a:endParaRPr lang="en-US"/>
        </a:p>
      </dgm:t>
    </dgm:pt>
    <dgm:pt modelId="{FFE060FD-8360-4004-BCE2-F652DF4633AD}" type="sibTrans" cxnId="{C70C5C4C-6D0D-401B-880F-BE12429EBF84}">
      <dgm:prSet/>
      <dgm:spPr/>
      <dgm:t>
        <a:bodyPr/>
        <a:lstStyle/>
        <a:p>
          <a:endParaRPr lang="en-US"/>
        </a:p>
      </dgm:t>
    </dgm:pt>
    <dgm:pt modelId="{A39B0CFC-2E07-45EF-A551-CF9B944B0A18}">
      <dgm:prSet/>
      <dgm:spPr/>
      <dgm:t>
        <a:bodyPr/>
        <a:lstStyle/>
        <a:p>
          <a:r>
            <a:rPr lang="en-US"/>
            <a:t>Monitor for TAMPONADE</a:t>
          </a:r>
        </a:p>
      </dgm:t>
    </dgm:pt>
    <dgm:pt modelId="{3998D9A1-F917-44D0-985A-CA6FF5561B7B}" type="parTrans" cxnId="{16E43237-6840-473E-832D-243F3FBFE79C}">
      <dgm:prSet/>
      <dgm:spPr/>
      <dgm:t>
        <a:bodyPr/>
        <a:lstStyle/>
        <a:p>
          <a:endParaRPr lang="en-US"/>
        </a:p>
      </dgm:t>
    </dgm:pt>
    <dgm:pt modelId="{9D45FBFE-F788-4ACA-8DC1-FE363F64F61D}" type="sibTrans" cxnId="{16E43237-6840-473E-832D-243F3FBFE79C}">
      <dgm:prSet/>
      <dgm:spPr/>
      <dgm:t>
        <a:bodyPr/>
        <a:lstStyle/>
        <a:p>
          <a:endParaRPr lang="en-US"/>
        </a:p>
      </dgm:t>
    </dgm:pt>
    <dgm:pt modelId="{091EF2E2-9B27-4DBF-B2C4-3A09DD7CF5B4}" type="pres">
      <dgm:prSet presAssocID="{08186914-3A99-4F5D-84EC-FC9805246F72}" presName="root" presStyleCnt="0">
        <dgm:presLayoutVars>
          <dgm:dir/>
          <dgm:resizeHandles val="exact"/>
        </dgm:presLayoutVars>
      </dgm:prSet>
      <dgm:spPr/>
    </dgm:pt>
    <dgm:pt modelId="{DD8E9C55-D89E-4FB3-B256-A1E5171F069C}" type="pres">
      <dgm:prSet presAssocID="{B8ABB600-A857-41BB-BA02-5470F95FE61B}" presName="compNode" presStyleCnt="0"/>
      <dgm:spPr/>
    </dgm:pt>
    <dgm:pt modelId="{4C5CF442-9B43-401E-85A6-038D8B1F2236}" type="pres">
      <dgm:prSet presAssocID="{B8ABB600-A857-41BB-BA02-5470F95FE61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V"/>
        </a:ext>
      </dgm:extLst>
    </dgm:pt>
    <dgm:pt modelId="{82BA0F07-6705-4DF1-8D3F-342FB4C3FCC1}" type="pres">
      <dgm:prSet presAssocID="{B8ABB600-A857-41BB-BA02-5470F95FE61B}" presName="spaceRect" presStyleCnt="0"/>
      <dgm:spPr/>
    </dgm:pt>
    <dgm:pt modelId="{9D66B763-8318-4F0C-8B77-5A6C3F4FDD60}" type="pres">
      <dgm:prSet presAssocID="{B8ABB600-A857-41BB-BA02-5470F95FE61B}" presName="textRect" presStyleLbl="revTx" presStyleIdx="0" presStyleCnt="5">
        <dgm:presLayoutVars>
          <dgm:chMax val="1"/>
          <dgm:chPref val="1"/>
        </dgm:presLayoutVars>
      </dgm:prSet>
      <dgm:spPr/>
    </dgm:pt>
    <dgm:pt modelId="{347D767F-F84B-4AB2-9E3E-318F619D5B60}" type="pres">
      <dgm:prSet presAssocID="{053DC2B4-8510-411E-B0E9-4E0E55DF01E8}" presName="sibTrans" presStyleCnt="0"/>
      <dgm:spPr/>
    </dgm:pt>
    <dgm:pt modelId="{DFFA3B5E-08E2-4EC5-8AAE-088DE41F3469}" type="pres">
      <dgm:prSet presAssocID="{092532FD-15A0-49AA-8B52-86E005DE1DD3}" presName="compNode" presStyleCnt="0"/>
      <dgm:spPr/>
    </dgm:pt>
    <dgm:pt modelId="{409E5E0D-02FE-48F7-B04F-E9216B389CC4}" type="pres">
      <dgm:prSet presAssocID="{092532FD-15A0-49AA-8B52-86E005DE1DD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ter"/>
        </a:ext>
      </dgm:extLst>
    </dgm:pt>
    <dgm:pt modelId="{D4D3FD55-8098-4752-AD61-3ABFCB2A55BA}" type="pres">
      <dgm:prSet presAssocID="{092532FD-15A0-49AA-8B52-86E005DE1DD3}" presName="spaceRect" presStyleCnt="0"/>
      <dgm:spPr/>
    </dgm:pt>
    <dgm:pt modelId="{7AA935B3-6021-46D6-AF54-162B87BB9C21}" type="pres">
      <dgm:prSet presAssocID="{092532FD-15A0-49AA-8B52-86E005DE1DD3}" presName="textRect" presStyleLbl="revTx" presStyleIdx="1" presStyleCnt="5">
        <dgm:presLayoutVars>
          <dgm:chMax val="1"/>
          <dgm:chPref val="1"/>
        </dgm:presLayoutVars>
      </dgm:prSet>
      <dgm:spPr/>
    </dgm:pt>
    <dgm:pt modelId="{F4148667-61DC-447D-98B3-FCC5FE4D7613}" type="pres">
      <dgm:prSet presAssocID="{5A812370-F6A4-4BFF-9CD4-5CD3AA96CE97}" presName="sibTrans" presStyleCnt="0"/>
      <dgm:spPr/>
    </dgm:pt>
    <dgm:pt modelId="{237F4A92-11D8-45C4-BF81-021A0CC73013}" type="pres">
      <dgm:prSet presAssocID="{D75DE124-6982-4F04-85A3-A74402ADAE52}" presName="compNode" presStyleCnt="0"/>
      <dgm:spPr/>
    </dgm:pt>
    <dgm:pt modelId="{1B322375-4730-47F4-BD90-7159D68F258C}" type="pres">
      <dgm:prSet presAssocID="{D75DE124-6982-4F04-85A3-A74402ADAE5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A878CE02-D84D-4CC7-917E-199B425E47B4}" type="pres">
      <dgm:prSet presAssocID="{D75DE124-6982-4F04-85A3-A74402ADAE52}" presName="spaceRect" presStyleCnt="0"/>
      <dgm:spPr/>
    </dgm:pt>
    <dgm:pt modelId="{BCB7A48E-4E7D-4551-BA8C-3391DFB5C6D2}" type="pres">
      <dgm:prSet presAssocID="{D75DE124-6982-4F04-85A3-A74402ADAE52}" presName="textRect" presStyleLbl="revTx" presStyleIdx="2" presStyleCnt="5">
        <dgm:presLayoutVars>
          <dgm:chMax val="1"/>
          <dgm:chPref val="1"/>
        </dgm:presLayoutVars>
      </dgm:prSet>
      <dgm:spPr/>
    </dgm:pt>
    <dgm:pt modelId="{87DB0A2D-6391-42FB-82D8-E352E0C07A22}" type="pres">
      <dgm:prSet presAssocID="{BD3F8243-8AC0-4FC5-94E6-E49855140A78}" presName="sibTrans" presStyleCnt="0"/>
      <dgm:spPr/>
    </dgm:pt>
    <dgm:pt modelId="{F7CE4420-CDA1-4F33-B1C5-C9DC6B16A71E}" type="pres">
      <dgm:prSet presAssocID="{B7B8E83D-A761-4DF5-B692-3A6CB21F3236}" presName="compNode" presStyleCnt="0"/>
      <dgm:spPr/>
    </dgm:pt>
    <dgm:pt modelId="{CADE112C-432C-413C-9774-0F9DED56A7A2}" type="pres">
      <dgm:prSet presAssocID="{B7B8E83D-A761-4DF5-B692-3A6CB21F323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033C1711-9F5B-4F71-AB0D-98C3AB20BBA6}" type="pres">
      <dgm:prSet presAssocID="{B7B8E83D-A761-4DF5-B692-3A6CB21F3236}" presName="spaceRect" presStyleCnt="0"/>
      <dgm:spPr/>
    </dgm:pt>
    <dgm:pt modelId="{050D9955-56E0-4C8D-8FD3-023829235D6C}" type="pres">
      <dgm:prSet presAssocID="{B7B8E83D-A761-4DF5-B692-3A6CB21F3236}" presName="textRect" presStyleLbl="revTx" presStyleIdx="3" presStyleCnt="5">
        <dgm:presLayoutVars>
          <dgm:chMax val="1"/>
          <dgm:chPref val="1"/>
        </dgm:presLayoutVars>
      </dgm:prSet>
      <dgm:spPr/>
    </dgm:pt>
    <dgm:pt modelId="{0A5BC1E9-AEE2-43A2-957F-389D7880954A}" type="pres">
      <dgm:prSet presAssocID="{FFE060FD-8360-4004-BCE2-F652DF4633AD}" presName="sibTrans" presStyleCnt="0"/>
      <dgm:spPr/>
    </dgm:pt>
    <dgm:pt modelId="{71DFA656-59B9-4F4F-A22D-B436391F9262}" type="pres">
      <dgm:prSet presAssocID="{A39B0CFC-2E07-45EF-A551-CF9B944B0A18}" presName="compNode" presStyleCnt="0"/>
      <dgm:spPr/>
    </dgm:pt>
    <dgm:pt modelId="{26E02744-E3F2-4C80-AE00-41AB1FD88ACF}" type="pres">
      <dgm:prSet presAssocID="{A39B0CFC-2E07-45EF-A551-CF9B944B0A1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44B5949E-8513-4FD7-A2DF-A37AACE85D3B}" type="pres">
      <dgm:prSet presAssocID="{A39B0CFC-2E07-45EF-A551-CF9B944B0A18}" presName="spaceRect" presStyleCnt="0"/>
      <dgm:spPr/>
    </dgm:pt>
    <dgm:pt modelId="{9A55D40B-630D-46DE-9AC3-6E012543729B}" type="pres">
      <dgm:prSet presAssocID="{A39B0CFC-2E07-45EF-A551-CF9B944B0A18}" presName="textRect" presStyleLbl="revTx" presStyleIdx="4" presStyleCnt="5">
        <dgm:presLayoutVars>
          <dgm:chMax val="1"/>
          <dgm:chPref val="1"/>
        </dgm:presLayoutVars>
      </dgm:prSet>
      <dgm:spPr/>
    </dgm:pt>
  </dgm:ptLst>
  <dgm:cxnLst>
    <dgm:cxn modelId="{BFFC980C-C766-4631-AA5E-FD10E16CB9DB}" srcId="{08186914-3A99-4F5D-84EC-FC9805246F72}" destId="{D75DE124-6982-4F04-85A3-A74402ADAE52}" srcOrd="2" destOrd="0" parTransId="{FD75680B-1DAD-4A86-ACA4-9390872E227B}" sibTransId="{BD3F8243-8AC0-4FC5-94E6-E49855140A78}"/>
    <dgm:cxn modelId="{16E43237-6840-473E-832D-243F3FBFE79C}" srcId="{08186914-3A99-4F5D-84EC-FC9805246F72}" destId="{A39B0CFC-2E07-45EF-A551-CF9B944B0A18}" srcOrd="4" destOrd="0" parTransId="{3998D9A1-F917-44D0-985A-CA6FF5561B7B}" sibTransId="{9D45FBFE-F788-4ACA-8DC1-FE363F64F61D}"/>
    <dgm:cxn modelId="{FF87FF62-8726-448F-8DD3-2F749874AC39}" type="presOf" srcId="{B7B8E83D-A761-4DF5-B692-3A6CB21F3236}" destId="{050D9955-56E0-4C8D-8FD3-023829235D6C}" srcOrd="0" destOrd="0" presId="urn:microsoft.com/office/officeart/2018/2/layout/IconLabelList"/>
    <dgm:cxn modelId="{C70C5C4C-6D0D-401B-880F-BE12429EBF84}" srcId="{08186914-3A99-4F5D-84EC-FC9805246F72}" destId="{B7B8E83D-A761-4DF5-B692-3A6CB21F3236}" srcOrd="3" destOrd="0" parTransId="{407A8173-F203-49E2-B597-9AE8A5178BC5}" sibTransId="{FFE060FD-8360-4004-BCE2-F652DF4633AD}"/>
    <dgm:cxn modelId="{AAC2C9B7-F9F7-4A5C-BFF7-1354420CBDBD}" type="presOf" srcId="{D75DE124-6982-4F04-85A3-A74402ADAE52}" destId="{BCB7A48E-4E7D-4551-BA8C-3391DFB5C6D2}" srcOrd="0" destOrd="0" presId="urn:microsoft.com/office/officeart/2018/2/layout/IconLabelList"/>
    <dgm:cxn modelId="{40E9A0C5-EF5C-4D70-B158-1402143F2FDD}" type="presOf" srcId="{08186914-3A99-4F5D-84EC-FC9805246F72}" destId="{091EF2E2-9B27-4DBF-B2C4-3A09DD7CF5B4}" srcOrd="0" destOrd="0" presId="urn:microsoft.com/office/officeart/2018/2/layout/IconLabelList"/>
    <dgm:cxn modelId="{E168EFC6-F85C-4133-A7FB-8021561D8C35}" type="presOf" srcId="{A39B0CFC-2E07-45EF-A551-CF9B944B0A18}" destId="{9A55D40B-630D-46DE-9AC3-6E012543729B}" srcOrd="0" destOrd="0" presId="urn:microsoft.com/office/officeart/2018/2/layout/IconLabelList"/>
    <dgm:cxn modelId="{57D71FC9-3792-44F0-9CB5-3CA9665A9DB1}" type="presOf" srcId="{092532FD-15A0-49AA-8B52-86E005DE1DD3}" destId="{7AA935B3-6021-46D6-AF54-162B87BB9C21}" srcOrd="0" destOrd="0" presId="urn:microsoft.com/office/officeart/2018/2/layout/IconLabelList"/>
    <dgm:cxn modelId="{722187D0-9231-4608-BF7B-CBDD10705B88}" srcId="{08186914-3A99-4F5D-84EC-FC9805246F72}" destId="{092532FD-15A0-49AA-8B52-86E005DE1DD3}" srcOrd="1" destOrd="0" parTransId="{803C5005-3841-4143-986D-61419D1A3A9F}" sibTransId="{5A812370-F6A4-4BFF-9CD4-5CD3AA96CE97}"/>
    <dgm:cxn modelId="{623438E6-3EBE-4DB1-9681-D3950F8BB8D7}" type="presOf" srcId="{B8ABB600-A857-41BB-BA02-5470F95FE61B}" destId="{9D66B763-8318-4F0C-8B77-5A6C3F4FDD60}" srcOrd="0" destOrd="0" presId="urn:microsoft.com/office/officeart/2018/2/layout/IconLabelList"/>
    <dgm:cxn modelId="{8CBDFEF8-47C7-45AF-A66C-518B1001B4C5}" srcId="{08186914-3A99-4F5D-84EC-FC9805246F72}" destId="{B8ABB600-A857-41BB-BA02-5470F95FE61B}" srcOrd="0" destOrd="0" parTransId="{66621F49-A472-43D5-A7D0-B1FBE987700F}" sibTransId="{053DC2B4-8510-411E-B0E9-4E0E55DF01E8}"/>
    <dgm:cxn modelId="{5B84CBAE-AD96-4BE9-B595-4B739923B862}" type="presParOf" srcId="{091EF2E2-9B27-4DBF-B2C4-3A09DD7CF5B4}" destId="{DD8E9C55-D89E-4FB3-B256-A1E5171F069C}" srcOrd="0" destOrd="0" presId="urn:microsoft.com/office/officeart/2018/2/layout/IconLabelList"/>
    <dgm:cxn modelId="{2EC1E723-ED8B-4804-AAB5-E4782B70176C}" type="presParOf" srcId="{DD8E9C55-D89E-4FB3-B256-A1E5171F069C}" destId="{4C5CF442-9B43-401E-85A6-038D8B1F2236}" srcOrd="0" destOrd="0" presId="urn:microsoft.com/office/officeart/2018/2/layout/IconLabelList"/>
    <dgm:cxn modelId="{D550CD31-94CB-46D6-98C3-C704AE1BC535}" type="presParOf" srcId="{DD8E9C55-D89E-4FB3-B256-A1E5171F069C}" destId="{82BA0F07-6705-4DF1-8D3F-342FB4C3FCC1}" srcOrd="1" destOrd="0" presId="urn:microsoft.com/office/officeart/2018/2/layout/IconLabelList"/>
    <dgm:cxn modelId="{23E58969-7E64-4F0F-A908-E3A5E6AF84DE}" type="presParOf" srcId="{DD8E9C55-D89E-4FB3-B256-A1E5171F069C}" destId="{9D66B763-8318-4F0C-8B77-5A6C3F4FDD60}" srcOrd="2" destOrd="0" presId="urn:microsoft.com/office/officeart/2018/2/layout/IconLabelList"/>
    <dgm:cxn modelId="{8A26F19E-59AD-45AB-84FF-A5B0BAFB0395}" type="presParOf" srcId="{091EF2E2-9B27-4DBF-B2C4-3A09DD7CF5B4}" destId="{347D767F-F84B-4AB2-9E3E-318F619D5B60}" srcOrd="1" destOrd="0" presId="urn:microsoft.com/office/officeart/2018/2/layout/IconLabelList"/>
    <dgm:cxn modelId="{C517052D-8D94-49B7-8F0F-7056FD754C27}" type="presParOf" srcId="{091EF2E2-9B27-4DBF-B2C4-3A09DD7CF5B4}" destId="{DFFA3B5E-08E2-4EC5-8AAE-088DE41F3469}" srcOrd="2" destOrd="0" presId="urn:microsoft.com/office/officeart/2018/2/layout/IconLabelList"/>
    <dgm:cxn modelId="{124E6527-552F-4C25-99CC-CE685C518CF5}" type="presParOf" srcId="{DFFA3B5E-08E2-4EC5-8AAE-088DE41F3469}" destId="{409E5E0D-02FE-48F7-B04F-E9216B389CC4}" srcOrd="0" destOrd="0" presId="urn:microsoft.com/office/officeart/2018/2/layout/IconLabelList"/>
    <dgm:cxn modelId="{0716DBEF-5DEE-4331-8165-D5EF6C23DEF4}" type="presParOf" srcId="{DFFA3B5E-08E2-4EC5-8AAE-088DE41F3469}" destId="{D4D3FD55-8098-4752-AD61-3ABFCB2A55BA}" srcOrd="1" destOrd="0" presId="urn:microsoft.com/office/officeart/2018/2/layout/IconLabelList"/>
    <dgm:cxn modelId="{63745B4D-8F2D-498C-8BDC-C3ED330A4F24}" type="presParOf" srcId="{DFFA3B5E-08E2-4EC5-8AAE-088DE41F3469}" destId="{7AA935B3-6021-46D6-AF54-162B87BB9C21}" srcOrd="2" destOrd="0" presId="urn:microsoft.com/office/officeart/2018/2/layout/IconLabelList"/>
    <dgm:cxn modelId="{91B9E559-BD60-44E1-AA45-7D08EDE6B328}" type="presParOf" srcId="{091EF2E2-9B27-4DBF-B2C4-3A09DD7CF5B4}" destId="{F4148667-61DC-447D-98B3-FCC5FE4D7613}" srcOrd="3" destOrd="0" presId="urn:microsoft.com/office/officeart/2018/2/layout/IconLabelList"/>
    <dgm:cxn modelId="{61EFFA13-D2F1-4FCB-AEA2-BE43BE452BC1}" type="presParOf" srcId="{091EF2E2-9B27-4DBF-B2C4-3A09DD7CF5B4}" destId="{237F4A92-11D8-45C4-BF81-021A0CC73013}" srcOrd="4" destOrd="0" presId="urn:microsoft.com/office/officeart/2018/2/layout/IconLabelList"/>
    <dgm:cxn modelId="{15C6080B-22B2-4A42-991A-AB8EA45DD678}" type="presParOf" srcId="{237F4A92-11D8-45C4-BF81-021A0CC73013}" destId="{1B322375-4730-47F4-BD90-7159D68F258C}" srcOrd="0" destOrd="0" presId="urn:microsoft.com/office/officeart/2018/2/layout/IconLabelList"/>
    <dgm:cxn modelId="{D2BB6070-FD9B-46F2-A576-EAB27336EFA1}" type="presParOf" srcId="{237F4A92-11D8-45C4-BF81-021A0CC73013}" destId="{A878CE02-D84D-4CC7-917E-199B425E47B4}" srcOrd="1" destOrd="0" presId="urn:microsoft.com/office/officeart/2018/2/layout/IconLabelList"/>
    <dgm:cxn modelId="{EFBCF54A-D766-4657-9046-C96245A03A6D}" type="presParOf" srcId="{237F4A92-11D8-45C4-BF81-021A0CC73013}" destId="{BCB7A48E-4E7D-4551-BA8C-3391DFB5C6D2}" srcOrd="2" destOrd="0" presId="urn:microsoft.com/office/officeart/2018/2/layout/IconLabelList"/>
    <dgm:cxn modelId="{81426EAB-6467-49C8-8577-8D5DC66D3B38}" type="presParOf" srcId="{091EF2E2-9B27-4DBF-B2C4-3A09DD7CF5B4}" destId="{87DB0A2D-6391-42FB-82D8-E352E0C07A22}" srcOrd="5" destOrd="0" presId="urn:microsoft.com/office/officeart/2018/2/layout/IconLabelList"/>
    <dgm:cxn modelId="{DC28E715-F8D8-44FE-9B8C-3C35181C5193}" type="presParOf" srcId="{091EF2E2-9B27-4DBF-B2C4-3A09DD7CF5B4}" destId="{F7CE4420-CDA1-4F33-B1C5-C9DC6B16A71E}" srcOrd="6" destOrd="0" presId="urn:microsoft.com/office/officeart/2018/2/layout/IconLabelList"/>
    <dgm:cxn modelId="{6BB3AD8F-7733-434D-87CA-BF94D51E8EA1}" type="presParOf" srcId="{F7CE4420-CDA1-4F33-B1C5-C9DC6B16A71E}" destId="{CADE112C-432C-413C-9774-0F9DED56A7A2}" srcOrd="0" destOrd="0" presId="urn:microsoft.com/office/officeart/2018/2/layout/IconLabelList"/>
    <dgm:cxn modelId="{925F3E63-34DF-45BE-9310-748DABEBF4CA}" type="presParOf" srcId="{F7CE4420-CDA1-4F33-B1C5-C9DC6B16A71E}" destId="{033C1711-9F5B-4F71-AB0D-98C3AB20BBA6}" srcOrd="1" destOrd="0" presId="urn:microsoft.com/office/officeart/2018/2/layout/IconLabelList"/>
    <dgm:cxn modelId="{CF3B5E8E-0722-4122-97C6-B6E7F434AF7F}" type="presParOf" srcId="{F7CE4420-CDA1-4F33-B1C5-C9DC6B16A71E}" destId="{050D9955-56E0-4C8D-8FD3-023829235D6C}" srcOrd="2" destOrd="0" presId="urn:microsoft.com/office/officeart/2018/2/layout/IconLabelList"/>
    <dgm:cxn modelId="{6C80C1A9-9F71-4EC7-B842-9D2087167182}" type="presParOf" srcId="{091EF2E2-9B27-4DBF-B2C4-3A09DD7CF5B4}" destId="{0A5BC1E9-AEE2-43A2-957F-389D7880954A}" srcOrd="7" destOrd="0" presId="urn:microsoft.com/office/officeart/2018/2/layout/IconLabelList"/>
    <dgm:cxn modelId="{A6565557-069A-42B4-AD8F-03DA08D91195}" type="presParOf" srcId="{091EF2E2-9B27-4DBF-B2C4-3A09DD7CF5B4}" destId="{71DFA656-59B9-4F4F-A22D-B436391F9262}" srcOrd="8" destOrd="0" presId="urn:microsoft.com/office/officeart/2018/2/layout/IconLabelList"/>
    <dgm:cxn modelId="{257342D6-EA42-47B7-A95B-EBC0C908E610}" type="presParOf" srcId="{71DFA656-59B9-4F4F-A22D-B436391F9262}" destId="{26E02744-E3F2-4C80-AE00-41AB1FD88ACF}" srcOrd="0" destOrd="0" presId="urn:microsoft.com/office/officeart/2018/2/layout/IconLabelList"/>
    <dgm:cxn modelId="{E507D72D-8487-4A5D-87DA-F3AA0F3AB510}" type="presParOf" srcId="{71DFA656-59B9-4F4F-A22D-B436391F9262}" destId="{44B5949E-8513-4FD7-A2DF-A37AACE85D3B}" srcOrd="1" destOrd="0" presId="urn:microsoft.com/office/officeart/2018/2/layout/IconLabelList"/>
    <dgm:cxn modelId="{070D4CF6-C545-4359-AE13-06344A305C2E}" type="presParOf" srcId="{71DFA656-59B9-4F4F-A22D-B436391F9262}" destId="{9A55D40B-630D-46DE-9AC3-6E012543729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1C53571-92EC-4E2B-80C4-A68A2E5252FE}"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58DBC9E5-13A5-4481-8776-9A0FA4366F2F}">
      <dgm:prSet/>
      <dgm:spPr/>
      <dgm:t>
        <a:bodyPr/>
        <a:lstStyle/>
        <a:p>
          <a:r>
            <a:rPr lang="en-US"/>
            <a:t>Continuous ECG monitoring</a:t>
          </a:r>
        </a:p>
      </dgm:t>
    </dgm:pt>
    <dgm:pt modelId="{5E8325F7-CF16-4BA4-805B-D1A88A50EE8D}" type="parTrans" cxnId="{94193038-D0B3-46B8-AF0E-DFD1E276D5E9}">
      <dgm:prSet/>
      <dgm:spPr/>
      <dgm:t>
        <a:bodyPr/>
        <a:lstStyle/>
        <a:p>
          <a:endParaRPr lang="en-US"/>
        </a:p>
      </dgm:t>
    </dgm:pt>
    <dgm:pt modelId="{F74AEC3A-1908-44A2-8EE3-705E1C106274}" type="sibTrans" cxnId="{94193038-D0B3-46B8-AF0E-DFD1E276D5E9}">
      <dgm:prSet/>
      <dgm:spPr/>
      <dgm:t>
        <a:bodyPr/>
        <a:lstStyle/>
        <a:p>
          <a:endParaRPr lang="en-US"/>
        </a:p>
      </dgm:t>
    </dgm:pt>
    <dgm:pt modelId="{7E7F546D-90B7-4819-9702-1BDB50A27B90}">
      <dgm:prSet/>
      <dgm:spPr/>
      <dgm:t>
        <a:bodyPr/>
        <a:lstStyle/>
        <a:p>
          <a:r>
            <a:rPr lang="en-US"/>
            <a:t>Rhythm disturbances are not uncommon</a:t>
          </a:r>
        </a:p>
      </dgm:t>
    </dgm:pt>
    <dgm:pt modelId="{1AA4F7AB-E093-46F0-867C-F50264D9D077}" type="parTrans" cxnId="{C00CA225-6B6D-481F-A3B6-A14AB8A59812}">
      <dgm:prSet/>
      <dgm:spPr/>
      <dgm:t>
        <a:bodyPr/>
        <a:lstStyle/>
        <a:p>
          <a:endParaRPr lang="en-US"/>
        </a:p>
      </dgm:t>
    </dgm:pt>
    <dgm:pt modelId="{01FDBC22-E981-4F33-B034-FDB95945BFAE}" type="sibTrans" cxnId="{C00CA225-6B6D-481F-A3B6-A14AB8A59812}">
      <dgm:prSet/>
      <dgm:spPr/>
      <dgm:t>
        <a:bodyPr/>
        <a:lstStyle/>
        <a:p>
          <a:endParaRPr lang="en-US"/>
        </a:p>
      </dgm:t>
    </dgm:pt>
    <dgm:pt modelId="{4D757C48-7600-407A-A0BA-3904CEA0B223}">
      <dgm:prSet/>
      <dgm:spPr/>
      <dgm:t>
        <a:bodyPr/>
        <a:lstStyle/>
        <a:p>
          <a:r>
            <a:rPr lang="en-US"/>
            <a:t>Junctional ectopic tachycardiac and atrial ectopic tachycardia</a:t>
          </a:r>
        </a:p>
      </dgm:t>
    </dgm:pt>
    <dgm:pt modelId="{5B31B9D1-A7BA-4989-AC5B-DEDE7110C8E7}" type="parTrans" cxnId="{48570273-7E03-4BFF-B540-92E8EFB41A7C}">
      <dgm:prSet/>
      <dgm:spPr/>
      <dgm:t>
        <a:bodyPr/>
        <a:lstStyle/>
        <a:p>
          <a:endParaRPr lang="en-US"/>
        </a:p>
      </dgm:t>
    </dgm:pt>
    <dgm:pt modelId="{63A5308A-B769-4C46-9965-9718D92EA3D2}" type="sibTrans" cxnId="{48570273-7E03-4BFF-B540-92E8EFB41A7C}">
      <dgm:prSet/>
      <dgm:spPr/>
      <dgm:t>
        <a:bodyPr/>
        <a:lstStyle/>
        <a:p>
          <a:endParaRPr lang="en-US"/>
        </a:p>
      </dgm:t>
    </dgm:pt>
    <dgm:pt modelId="{084EF6D1-14B6-4BA9-B2F5-38F3C1F5D126}">
      <dgm:prSet/>
      <dgm:spPr/>
      <dgm:t>
        <a:bodyPr/>
        <a:lstStyle/>
        <a:p>
          <a:r>
            <a:rPr lang="en-US"/>
            <a:t>Causes</a:t>
          </a:r>
        </a:p>
      </dgm:t>
    </dgm:pt>
    <dgm:pt modelId="{5025CF49-0076-4851-B4E9-CC36E1993643}" type="parTrans" cxnId="{053D9538-9B50-44F6-9B26-E1E11715E259}">
      <dgm:prSet/>
      <dgm:spPr/>
      <dgm:t>
        <a:bodyPr/>
        <a:lstStyle/>
        <a:p>
          <a:endParaRPr lang="en-US"/>
        </a:p>
      </dgm:t>
    </dgm:pt>
    <dgm:pt modelId="{12327BA6-1918-414C-9E4C-691455B28231}" type="sibTrans" cxnId="{053D9538-9B50-44F6-9B26-E1E11715E259}">
      <dgm:prSet/>
      <dgm:spPr/>
      <dgm:t>
        <a:bodyPr/>
        <a:lstStyle/>
        <a:p>
          <a:endParaRPr lang="en-US"/>
        </a:p>
      </dgm:t>
    </dgm:pt>
    <dgm:pt modelId="{8BD8FF73-40D5-4C80-B020-3172F593DEDD}">
      <dgm:prSet/>
      <dgm:spPr/>
      <dgm:t>
        <a:bodyPr/>
        <a:lstStyle/>
        <a:p>
          <a:r>
            <a:rPr lang="en-US"/>
            <a:t>Surgical sequelae, anesthesia, cardiopulmonary bypass/hypothermia, conduction system damage, catecholamines, metabolic derangements</a:t>
          </a:r>
        </a:p>
      </dgm:t>
    </dgm:pt>
    <dgm:pt modelId="{9A7F8F7B-A586-4AD8-93C1-23929E0DFDC7}" type="parTrans" cxnId="{217A91F5-5A11-4367-8222-AD66F87A615A}">
      <dgm:prSet/>
      <dgm:spPr/>
      <dgm:t>
        <a:bodyPr/>
        <a:lstStyle/>
        <a:p>
          <a:endParaRPr lang="en-US"/>
        </a:p>
      </dgm:t>
    </dgm:pt>
    <dgm:pt modelId="{3F129A53-E267-43E8-948E-47190F09D888}" type="sibTrans" cxnId="{217A91F5-5A11-4367-8222-AD66F87A615A}">
      <dgm:prSet/>
      <dgm:spPr/>
      <dgm:t>
        <a:bodyPr/>
        <a:lstStyle/>
        <a:p>
          <a:endParaRPr lang="en-US"/>
        </a:p>
      </dgm:t>
    </dgm:pt>
    <dgm:pt modelId="{B8E39F8D-7085-4BDD-ADCF-DD3D923EAC92}">
      <dgm:prSet/>
      <dgm:spPr/>
      <dgm:t>
        <a:bodyPr/>
        <a:lstStyle/>
        <a:p>
          <a:r>
            <a:rPr lang="en-US"/>
            <a:t>DON’T FORGET to check electrolytes!!!!</a:t>
          </a:r>
        </a:p>
      </dgm:t>
    </dgm:pt>
    <dgm:pt modelId="{E520C121-DBEB-4441-89DB-7EAB6716F491}" type="parTrans" cxnId="{6A5D078D-C258-43A4-A5A8-62759CC9D295}">
      <dgm:prSet/>
      <dgm:spPr/>
      <dgm:t>
        <a:bodyPr/>
        <a:lstStyle/>
        <a:p>
          <a:endParaRPr lang="en-US"/>
        </a:p>
      </dgm:t>
    </dgm:pt>
    <dgm:pt modelId="{6C210CD5-5EAA-4C8D-86AF-6574760082DF}" type="sibTrans" cxnId="{6A5D078D-C258-43A4-A5A8-62759CC9D295}">
      <dgm:prSet/>
      <dgm:spPr/>
      <dgm:t>
        <a:bodyPr/>
        <a:lstStyle/>
        <a:p>
          <a:endParaRPr lang="en-US"/>
        </a:p>
      </dgm:t>
    </dgm:pt>
    <dgm:pt modelId="{C734D723-7246-4453-9B1C-5F04D5CD2155}" type="pres">
      <dgm:prSet presAssocID="{D1C53571-92EC-4E2B-80C4-A68A2E5252FE}" presName="linear" presStyleCnt="0">
        <dgm:presLayoutVars>
          <dgm:dir/>
          <dgm:animLvl val="lvl"/>
          <dgm:resizeHandles val="exact"/>
        </dgm:presLayoutVars>
      </dgm:prSet>
      <dgm:spPr/>
    </dgm:pt>
    <dgm:pt modelId="{1CE5AA67-2923-4E94-9109-6163BFA24EBA}" type="pres">
      <dgm:prSet presAssocID="{58DBC9E5-13A5-4481-8776-9A0FA4366F2F}" presName="parentLin" presStyleCnt="0"/>
      <dgm:spPr/>
    </dgm:pt>
    <dgm:pt modelId="{37A00126-3DC6-4FB6-9F6C-42B8C49ABB69}" type="pres">
      <dgm:prSet presAssocID="{58DBC9E5-13A5-4481-8776-9A0FA4366F2F}" presName="parentLeftMargin" presStyleLbl="node1" presStyleIdx="0" presStyleCnt="4"/>
      <dgm:spPr/>
    </dgm:pt>
    <dgm:pt modelId="{0C0C32DB-BF2F-4CFA-8ADB-B2A3060D11B1}" type="pres">
      <dgm:prSet presAssocID="{58DBC9E5-13A5-4481-8776-9A0FA4366F2F}" presName="parentText" presStyleLbl="node1" presStyleIdx="0" presStyleCnt="4">
        <dgm:presLayoutVars>
          <dgm:chMax val="0"/>
          <dgm:bulletEnabled val="1"/>
        </dgm:presLayoutVars>
      </dgm:prSet>
      <dgm:spPr/>
    </dgm:pt>
    <dgm:pt modelId="{4F196006-4AD2-4092-B6B4-CE492D030BB9}" type="pres">
      <dgm:prSet presAssocID="{58DBC9E5-13A5-4481-8776-9A0FA4366F2F}" presName="negativeSpace" presStyleCnt="0"/>
      <dgm:spPr/>
    </dgm:pt>
    <dgm:pt modelId="{9D9488DF-D331-4033-B94E-239AF31885D9}" type="pres">
      <dgm:prSet presAssocID="{58DBC9E5-13A5-4481-8776-9A0FA4366F2F}" presName="childText" presStyleLbl="conFgAcc1" presStyleIdx="0" presStyleCnt="4">
        <dgm:presLayoutVars>
          <dgm:bulletEnabled val="1"/>
        </dgm:presLayoutVars>
      </dgm:prSet>
      <dgm:spPr/>
    </dgm:pt>
    <dgm:pt modelId="{E12C53B7-D79A-45F9-BD40-1B05E1FC8686}" type="pres">
      <dgm:prSet presAssocID="{F74AEC3A-1908-44A2-8EE3-705E1C106274}" presName="spaceBetweenRectangles" presStyleCnt="0"/>
      <dgm:spPr/>
    </dgm:pt>
    <dgm:pt modelId="{925ED22B-6B70-4D31-A8C5-6428EA8AF70D}" type="pres">
      <dgm:prSet presAssocID="{7E7F546D-90B7-4819-9702-1BDB50A27B90}" presName="parentLin" presStyleCnt="0"/>
      <dgm:spPr/>
    </dgm:pt>
    <dgm:pt modelId="{27F7A32C-E179-4B59-A83D-AFA56F240B14}" type="pres">
      <dgm:prSet presAssocID="{7E7F546D-90B7-4819-9702-1BDB50A27B90}" presName="parentLeftMargin" presStyleLbl="node1" presStyleIdx="0" presStyleCnt="4"/>
      <dgm:spPr/>
    </dgm:pt>
    <dgm:pt modelId="{DE2EC343-60AF-424A-A823-9D760B767BFF}" type="pres">
      <dgm:prSet presAssocID="{7E7F546D-90B7-4819-9702-1BDB50A27B90}" presName="parentText" presStyleLbl="node1" presStyleIdx="1" presStyleCnt="4">
        <dgm:presLayoutVars>
          <dgm:chMax val="0"/>
          <dgm:bulletEnabled val="1"/>
        </dgm:presLayoutVars>
      </dgm:prSet>
      <dgm:spPr/>
    </dgm:pt>
    <dgm:pt modelId="{FF20FAF1-D70D-4B43-B9B6-3666D479B113}" type="pres">
      <dgm:prSet presAssocID="{7E7F546D-90B7-4819-9702-1BDB50A27B90}" presName="negativeSpace" presStyleCnt="0"/>
      <dgm:spPr/>
    </dgm:pt>
    <dgm:pt modelId="{AE75E3CC-D6C6-44E8-B472-23B8DCFDA43A}" type="pres">
      <dgm:prSet presAssocID="{7E7F546D-90B7-4819-9702-1BDB50A27B90}" presName="childText" presStyleLbl="conFgAcc1" presStyleIdx="1" presStyleCnt="4">
        <dgm:presLayoutVars>
          <dgm:bulletEnabled val="1"/>
        </dgm:presLayoutVars>
      </dgm:prSet>
      <dgm:spPr/>
    </dgm:pt>
    <dgm:pt modelId="{0435CD2A-0DB0-4DAB-93D6-A0174A85CFF5}" type="pres">
      <dgm:prSet presAssocID="{01FDBC22-E981-4F33-B034-FDB95945BFAE}" presName="spaceBetweenRectangles" presStyleCnt="0"/>
      <dgm:spPr/>
    </dgm:pt>
    <dgm:pt modelId="{5A044B7D-0319-49E8-A30D-FFE8524B206A}" type="pres">
      <dgm:prSet presAssocID="{4D757C48-7600-407A-A0BA-3904CEA0B223}" presName="parentLin" presStyleCnt="0"/>
      <dgm:spPr/>
    </dgm:pt>
    <dgm:pt modelId="{5603CC68-9566-44FE-803D-FC04BE202D61}" type="pres">
      <dgm:prSet presAssocID="{4D757C48-7600-407A-A0BA-3904CEA0B223}" presName="parentLeftMargin" presStyleLbl="node1" presStyleIdx="1" presStyleCnt="4"/>
      <dgm:spPr/>
    </dgm:pt>
    <dgm:pt modelId="{B0A76811-B172-42F5-8EC1-13AA20452060}" type="pres">
      <dgm:prSet presAssocID="{4D757C48-7600-407A-A0BA-3904CEA0B223}" presName="parentText" presStyleLbl="node1" presStyleIdx="2" presStyleCnt="4">
        <dgm:presLayoutVars>
          <dgm:chMax val="0"/>
          <dgm:bulletEnabled val="1"/>
        </dgm:presLayoutVars>
      </dgm:prSet>
      <dgm:spPr/>
    </dgm:pt>
    <dgm:pt modelId="{F59EACE4-9942-467F-94EA-2D9B3CB7929D}" type="pres">
      <dgm:prSet presAssocID="{4D757C48-7600-407A-A0BA-3904CEA0B223}" presName="negativeSpace" presStyleCnt="0"/>
      <dgm:spPr/>
    </dgm:pt>
    <dgm:pt modelId="{9F713390-15F7-4FD4-95DA-7301E581B2C2}" type="pres">
      <dgm:prSet presAssocID="{4D757C48-7600-407A-A0BA-3904CEA0B223}" presName="childText" presStyleLbl="conFgAcc1" presStyleIdx="2" presStyleCnt="4">
        <dgm:presLayoutVars>
          <dgm:bulletEnabled val="1"/>
        </dgm:presLayoutVars>
      </dgm:prSet>
      <dgm:spPr/>
    </dgm:pt>
    <dgm:pt modelId="{743EC23A-5587-4DD3-B323-5BE1E627B1F5}" type="pres">
      <dgm:prSet presAssocID="{63A5308A-B769-4C46-9965-9718D92EA3D2}" presName="spaceBetweenRectangles" presStyleCnt="0"/>
      <dgm:spPr/>
    </dgm:pt>
    <dgm:pt modelId="{7C054521-5BE0-49E1-ACB9-430280AF0F51}" type="pres">
      <dgm:prSet presAssocID="{084EF6D1-14B6-4BA9-B2F5-38F3C1F5D126}" presName="parentLin" presStyleCnt="0"/>
      <dgm:spPr/>
    </dgm:pt>
    <dgm:pt modelId="{C8D7B609-2CC9-4ECB-AFC9-F3BD83A88CBE}" type="pres">
      <dgm:prSet presAssocID="{084EF6D1-14B6-4BA9-B2F5-38F3C1F5D126}" presName="parentLeftMargin" presStyleLbl="node1" presStyleIdx="2" presStyleCnt="4"/>
      <dgm:spPr/>
    </dgm:pt>
    <dgm:pt modelId="{DA3CB865-67C6-4B78-84BA-D6BC25A1E7DB}" type="pres">
      <dgm:prSet presAssocID="{084EF6D1-14B6-4BA9-B2F5-38F3C1F5D126}" presName="parentText" presStyleLbl="node1" presStyleIdx="3" presStyleCnt="4">
        <dgm:presLayoutVars>
          <dgm:chMax val="0"/>
          <dgm:bulletEnabled val="1"/>
        </dgm:presLayoutVars>
      </dgm:prSet>
      <dgm:spPr/>
    </dgm:pt>
    <dgm:pt modelId="{E241EA73-E6A3-4B86-827A-91B4DE196181}" type="pres">
      <dgm:prSet presAssocID="{084EF6D1-14B6-4BA9-B2F5-38F3C1F5D126}" presName="negativeSpace" presStyleCnt="0"/>
      <dgm:spPr/>
    </dgm:pt>
    <dgm:pt modelId="{714777E8-D887-4DA2-8C89-0D5A049FBE54}" type="pres">
      <dgm:prSet presAssocID="{084EF6D1-14B6-4BA9-B2F5-38F3C1F5D126}" presName="childText" presStyleLbl="conFgAcc1" presStyleIdx="3" presStyleCnt="4">
        <dgm:presLayoutVars>
          <dgm:bulletEnabled val="1"/>
        </dgm:presLayoutVars>
      </dgm:prSet>
      <dgm:spPr/>
    </dgm:pt>
  </dgm:ptLst>
  <dgm:cxnLst>
    <dgm:cxn modelId="{C00CA225-6B6D-481F-A3B6-A14AB8A59812}" srcId="{D1C53571-92EC-4E2B-80C4-A68A2E5252FE}" destId="{7E7F546D-90B7-4819-9702-1BDB50A27B90}" srcOrd="1" destOrd="0" parTransId="{1AA4F7AB-E093-46F0-867C-F50264D9D077}" sibTransId="{01FDBC22-E981-4F33-B034-FDB95945BFAE}"/>
    <dgm:cxn modelId="{74A28930-3D55-4A85-89BE-E6D4C7152775}" type="presOf" srcId="{4D757C48-7600-407A-A0BA-3904CEA0B223}" destId="{B0A76811-B172-42F5-8EC1-13AA20452060}" srcOrd="1" destOrd="0" presId="urn:microsoft.com/office/officeart/2005/8/layout/list1"/>
    <dgm:cxn modelId="{94193038-D0B3-46B8-AF0E-DFD1E276D5E9}" srcId="{D1C53571-92EC-4E2B-80C4-A68A2E5252FE}" destId="{58DBC9E5-13A5-4481-8776-9A0FA4366F2F}" srcOrd="0" destOrd="0" parTransId="{5E8325F7-CF16-4BA4-805B-D1A88A50EE8D}" sibTransId="{F74AEC3A-1908-44A2-8EE3-705E1C106274}"/>
    <dgm:cxn modelId="{053D9538-9B50-44F6-9B26-E1E11715E259}" srcId="{D1C53571-92EC-4E2B-80C4-A68A2E5252FE}" destId="{084EF6D1-14B6-4BA9-B2F5-38F3C1F5D126}" srcOrd="3" destOrd="0" parTransId="{5025CF49-0076-4851-B4E9-CC36E1993643}" sibTransId="{12327BA6-1918-414C-9E4C-691455B28231}"/>
    <dgm:cxn modelId="{57A3D53A-A314-44FA-AC65-E41B8443CC6D}" type="presOf" srcId="{58DBC9E5-13A5-4481-8776-9A0FA4366F2F}" destId="{37A00126-3DC6-4FB6-9F6C-42B8C49ABB69}" srcOrd="0" destOrd="0" presId="urn:microsoft.com/office/officeart/2005/8/layout/list1"/>
    <dgm:cxn modelId="{A90DD247-1D70-404A-882F-482B45A3B46A}" type="presOf" srcId="{7E7F546D-90B7-4819-9702-1BDB50A27B90}" destId="{27F7A32C-E179-4B59-A83D-AFA56F240B14}" srcOrd="0" destOrd="0" presId="urn:microsoft.com/office/officeart/2005/8/layout/list1"/>
    <dgm:cxn modelId="{B2BE854D-2051-4B86-B9BD-352288344AD7}" type="presOf" srcId="{8BD8FF73-40D5-4C80-B020-3172F593DEDD}" destId="{714777E8-D887-4DA2-8C89-0D5A049FBE54}" srcOrd="0" destOrd="0" presId="urn:microsoft.com/office/officeart/2005/8/layout/list1"/>
    <dgm:cxn modelId="{525FC84F-F538-4D34-B9AA-30F9D5D1D9D0}" type="presOf" srcId="{4D757C48-7600-407A-A0BA-3904CEA0B223}" destId="{5603CC68-9566-44FE-803D-FC04BE202D61}" srcOrd="0" destOrd="0" presId="urn:microsoft.com/office/officeart/2005/8/layout/list1"/>
    <dgm:cxn modelId="{48570273-7E03-4BFF-B540-92E8EFB41A7C}" srcId="{D1C53571-92EC-4E2B-80C4-A68A2E5252FE}" destId="{4D757C48-7600-407A-A0BA-3904CEA0B223}" srcOrd="2" destOrd="0" parTransId="{5B31B9D1-A7BA-4989-AC5B-DEDE7110C8E7}" sibTransId="{63A5308A-B769-4C46-9965-9718D92EA3D2}"/>
    <dgm:cxn modelId="{772C5378-C1B2-4DDC-9570-9A4540BA5FAA}" type="presOf" srcId="{58DBC9E5-13A5-4481-8776-9A0FA4366F2F}" destId="{0C0C32DB-BF2F-4CFA-8ADB-B2A3060D11B1}" srcOrd="1" destOrd="0" presId="urn:microsoft.com/office/officeart/2005/8/layout/list1"/>
    <dgm:cxn modelId="{6A5D078D-C258-43A4-A5A8-62759CC9D295}" srcId="{084EF6D1-14B6-4BA9-B2F5-38F3C1F5D126}" destId="{B8E39F8D-7085-4BDD-ADCF-DD3D923EAC92}" srcOrd="1" destOrd="0" parTransId="{E520C121-DBEB-4441-89DB-7EAB6716F491}" sibTransId="{6C210CD5-5EAA-4C8D-86AF-6574760082DF}"/>
    <dgm:cxn modelId="{8A41C2AE-7A25-4865-A495-1BD0E92CCE3B}" type="presOf" srcId="{7E7F546D-90B7-4819-9702-1BDB50A27B90}" destId="{DE2EC343-60AF-424A-A823-9D760B767BFF}" srcOrd="1" destOrd="0" presId="urn:microsoft.com/office/officeart/2005/8/layout/list1"/>
    <dgm:cxn modelId="{CA2432CE-1F2D-4339-9327-B68390B30DEA}" type="presOf" srcId="{D1C53571-92EC-4E2B-80C4-A68A2E5252FE}" destId="{C734D723-7246-4453-9B1C-5F04D5CD2155}" srcOrd="0" destOrd="0" presId="urn:microsoft.com/office/officeart/2005/8/layout/list1"/>
    <dgm:cxn modelId="{86B053EF-5535-4B04-9CF6-EF43237FD0DE}" type="presOf" srcId="{B8E39F8D-7085-4BDD-ADCF-DD3D923EAC92}" destId="{714777E8-D887-4DA2-8C89-0D5A049FBE54}" srcOrd="0" destOrd="1" presId="urn:microsoft.com/office/officeart/2005/8/layout/list1"/>
    <dgm:cxn modelId="{9509F8F4-9BCB-4099-B024-B4F1FEDACF45}" type="presOf" srcId="{084EF6D1-14B6-4BA9-B2F5-38F3C1F5D126}" destId="{DA3CB865-67C6-4B78-84BA-D6BC25A1E7DB}" srcOrd="1" destOrd="0" presId="urn:microsoft.com/office/officeart/2005/8/layout/list1"/>
    <dgm:cxn modelId="{217A91F5-5A11-4367-8222-AD66F87A615A}" srcId="{084EF6D1-14B6-4BA9-B2F5-38F3C1F5D126}" destId="{8BD8FF73-40D5-4C80-B020-3172F593DEDD}" srcOrd="0" destOrd="0" parTransId="{9A7F8F7B-A586-4AD8-93C1-23929E0DFDC7}" sibTransId="{3F129A53-E267-43E8-948E-47190F09D888}"/>
    <dgm:cxn modelId="{AE52D5FE-78E9-4679-AFB5-6FF242FBEC80}" type="presOf" srcId="{084EF6D1-14B6-4BA9-B2F5-38F3C1F5D126}" destId="{C8D7B609-2CC9-4ECB-AFC9-F3BD83A88CBE}" srcOrd="0" destOrd="0" presId="urn:microsoft.com/office/officeart/2005/8/layout/list1"/>
    <dgm:cxn modelId="{7B51CF49-9535-4749-B93C-0BA1D580BB26}" type="presParOf" srcId="{C734D723-7246-4453-9B1C-5F04D5CD2155}" destId="{1CE5AA67-2923-4E94-9109-6163BFA24EBA}" srcOrd="0" destOrd="0" presId="urn:microsoft.com/office/officeart/2005/8/layout/list1"/>
    <dgm:cxn modelId="{A9D79B2D-2BB2-41DD-A656-43F030F494FF}" type="presParOf" srcId="{1CE5AA67-2923-4E94-9109-6163BFA24EBA}" destId="{37A00126-3DC6-4FB6-9F6C-42B8C49ABB69}" srcOrd="0" destOrd="0" presId="urn:microsoft.com/office/officeart/2005/8/layout/list1"/>
    <dgm:cxn modelId="{CC673E1B-2344-417E-825B-D148444639D7}" type="presParOf" srcId="{1CE5AA67-2923-4E94-9109-6163BFA24EBA}" destId="{0C0C32DB-BF2F-4CFA-8ADB-B2A3060D11B1}" srcOrd="1" destOrd="0" presId="urn:microsoft.com/office/officeart/2005/8/layout/list1"/>
    <dgm:cxn modelId="{116165EF-460D-4F8F-90A2-4BB43F99DA9A}" type="presParOf" srcId="{C734D723-7246-4453-9B1C-5F04D5CD2155}" destId="{4F196006-4AD2-4092-B6B4-CE492D030BB9}" srcOrd="1" destOrd="0" presId="urn:microsoft.com/office/officeart/2005/8/layout/list1"/>
    <dgm:cxn modelId="{728E9114-2B7D-41B9-9FB8-ECB2DF8A6DD9}" type="presParOf" srcId="{C734D723-7246-4453-9B1C-5F04D5CD2155}" destId="{9D9488DF-D331-4033-B94E-239AF31885D9}" srcOrd="2" destOrd="0" presId="urn:microsoft.com/office/officeart/2005/8/layout/list1"/>
    <dgm:cxn modelId="{CA241540-B66F-4C4B-AD11-7F795EB578A3}" type="presParOf" srcId="{C734D723-7246-4453-9B1C-5F04D5CD2155}" destId="{E12C53B7-D79A-45F9-BD40-1B05E1FC8686}" srcOrd="3" destOrd="0" presId="urn:microsoft.com/office/officeart/2005/8/layout/list1"/>
    <dgm:cxn modelId="{B71960AD-A151-4730-B708-E7BEB46ED14C}" type="presParOf" srcId="{C734D723-7246-4453-9B1C-5F04D5CD2155}" destId="{925ED22B-6B70-4D31-A8C5-6428EA8AF70D}" srcOrd="4" destOrd="0" presId="urn:microsoft.com/office/officeart/2005/8/layout/list1"/>
    <dgm:cxn modelId="{4EB2812B-E372-4CE6-9344-A7976B68A933}" type="presParOf" srcId="{925ED22B-6B70-4D31-A8C5-6428EA8AF70D}" destId="{27F7A32C-E179-4B59-A83D-AFA56F240B14}" srcOrd="0" destOrd="0" presId="urn:microsoft.com/office/officeart/2005/8/layout/list1"/>
    <dgm:cxn modelId="{4B3018CF-5AD4-47B2-B2AC-1D7B5E1B996C}" type="presParOf" srcId="{925ED22B-6B70-4D31-A8C5-6428EA8AF70D}" destId="{DE2EC343-60AF-424A-A823-9D760B767BFF}" srcOrd="1" destOrd="0" presId="urn:microsoft.com/office/officeart/2005/8/layout/list1"/>
    <dgm:cxn modelId="{35F9EE0A-9B86-4ED5-B938-F7B1AAD30DCC}" type="presParOf" srcId="{C734D723-7246-4453-9B1C-5F04D5CD2155}" destId="{FF20FAF1-D70D-4B43-B9B6-3666D479B113}" srcOrd="5" destOrd="0" presId="urn:microsoft.com/office/officeart/2005/8/layout/list1"/>
    <dgm:cxn modelId="{C709AAA8-29D6-4CE5-AE8E-7E71FDCDF3AD}" type="presParOf" srcId="{C734D723-7246-4453-9B1C-5F04D5CD2155}" destId="{AE75E3CC-D6C6-44E8-B472-23B8DCFDA43A}" srcOrd="6" destOrd="0" presId="urn:microsoft.com/office/officeart/2005/8/layout/list1"/>
    <dgm:cxn modelId="{1130F616-7AD8-4ED8-875A-08D37A8E3BA8}" type="presParOf" srcId="{C734D723-7246-4453-9B1C-5F04D5CD2155}" destId="{0435CD2A-0DB0-4DAB-93D6-A0174A85CFF5}" srcOrd="7" destOrd="0" presId="urn:microsoft.com/office/officeart/2005/8/layout/list1"/>
    <dgm:cxn modelId="{1082422F-8825-4E64-9A95-0FE3E5401467}" type="presParOf" srcId="{C734D723-7246-4453-9B1C-5F04D5CD2155}" destId="{5A044B7D-0319-49E8-A30D-FFE8524B206A}" srcOrd="8" destOrd="0" presId="urn:microsoft.com/office/officeart/2005/8/layout/list1"/>
    <dgm:cxn modelId="{B2B7DACD-46F9-4E81-B870-136EEE4B5D44}" type="presParOf" srcId="{5A044B7D-0319-49E8-A30D-FFE8524B206A}" destId="{5603CC68-9566-44FE-803D-FC04BE202D61}" srcOrd="0" destOrd="0" presId="urn:microsoft.com/office/officeart/2005/8/layout/list1"/>
    <dgm:cxn modelId="{F8E7962F-7AD4-4A01-992D-F401F3468120}" type="presParOf" srcId="{5A044B7D-0319-49E8-A30D-FFE8524B206A}" destId="{B0A76811-B172-42F5-8EC1-13AA20452060}" srcOrd="1" destOrd="0" presId="urn:microsoft.com/office/officeart/2005/8/layout/list1"/>
    <dgm:cxn modelId="{7DDAA49B-CE44-406D-AD53-6187A6D380CB}" type="presParOf" srcId="{C734D723-7246-4453-9B1C-5F04D5CD2155}" destId="{F59EACE4-9942-467F-94EA-2D9B3CB7929D}" srcOrd="9" destOrd="0" presId="urn:microsoft.com/office/officeart/2005/8/layout/list1"/>
    <dgm:cxn modelId="{23E65290-7817-4C64-8B9D-C630393846AF}" type="presParOf" srcId="{C734D723-7246-4453-9B1C-5F04D5CD2155}" destId="{9F713390-15F7-4FD4-95DA-7301E581B2C2}" srcOrd="10" destOrd="0" presId="urn:microsoft.com/office/officeart/2005/8/layout/list1"/>
    <dgm:cxn modelId="{0BB2A004-FC65-4D6C-AD78-3B6C33E3E70B}" type="presParOf" srcId="{C734D723-7246-4453-9B1C-5F04D5CD2155}" destId="{743EC23A-5587-4DD3-B323-5BE1E627B1F5}" srcOrd="11" destOrd="0" presId="urn:microsoft.com/office/officeart/2005/8/layout/list1"/>
    <dgm:cxn modelId="{231525FC-42EF-49BB-A338-34060A8639C4}" type="presParOf" srcId="{C734D723-7246-4453-9B1C-5F04D5CD2155}" destId="{7C054521-5BE0-49E1-ACB9-430280AF0F51}" srcOrd="12" destOrd="0" presId="urn:microsoft.com/office/officeart/2005/8/layout/list1"/>
    <dgm:cxn modelId="{F1BD0B74-B2B4-45E2-97BE-A8FD29A31B6D}" type="presParOf" srcId="{7C054521-5BE0-49E1-ACB9-430280AF0F51}" destId="{C8D7B609-2CC9-4ECB-AFC9-F3BD83A88CBE}" srcOrd="0" destOrd="0" presId="urn:microsoft.com/office/officeart/2005/8/layout/list1"/>
    <dgm:cxn modelId="{6CF20588-E8A1-48D9-A5C7-B5DF15617572}" type="presParOf" srcId="{7C054521-5BE0-49E1-ACB9-430280AF0F51}" destId="{DA3CB865-67C6-4B78-84BA-D6BC25A1E7DB}" srcOrd="1" destOrd="0" presId="urn:microsoft.com/office/officeart/2005/8/layout/list1"/>
    <dgm:cxn modelId="{3E20BA35-CA96-4656-B1A3-38425C780F83}" type="presParOf" srcId="{C734D723-7246-4453-9B1C-5F04D5CD2155}" destId="{E241EA73-E6A3-4B86-827A-91B4DE196181}" srcOrd="13" destOrd="0" presId="urn:microsoft.com/office/officeart/2005/8/layout/list1"/>
    <dgm:cxn modelId="{6E43EF39-11B6-4A47-A525-C457D9750CAA}" type="presParOf" srcId="{C734D723-7246-4453-9B1C-5F04D5CD2155}" destId="{714777E8-D887-4DA2-8C89-0D5A049FBE54}"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0130A89-CCA8-49AC-8F1B-419EEB472893}" type="doc">
      <dgm:prSet loTypeId="urn:microsoft.com/office/officeart/2005/8/layout/arrow5" loCatId="relationship" qsTypeId="urn:microsoft.com/office/officeart/2005/8/quickstyle/simple1" qsCatId="simple" csTypeId="urn:microsoft.com/office/officeart/2005/8/colors/accent1_2" csCatId="accent1"/>
      <dgm:spPr/>
      <dgm:t>
        <a:bodyPr/>
        <a:lstStyle/>
        <a:p>
          <a:endParaRPr lang="en-US"/>
        </a:p>
      </dgm:t>
    </dgm:pt>
    <dgm:pt modelId="{73B633C2-E8B0-46EF-A0FD-2E44DCFCD804}">
      <dgm:prSet/>
      <dgm:spPr/>
      <dgm:t>
        <a:bodyPr/>
        <a:lstStyle/>
        <a:p>
          <a:r>
            <a:rPr lang="en-US"/>
            <a:t>Indwelling arterial catheter: beat to beat assessment of BP</a:t>
          </a:r>
        </a:p>
      </dgm:t>
    </dgm:pt>
    <dgm:pt modelId="{9685A75C-0596-421B-A9FB-222B21D7F95F}" type="parTrans" cxnId="{0F03B41A-6C7A-4BF9-8827-747BF6069C56}">
      <dgm:prSet/>
      <dgm:spPr/>
      <dgm:t>
        <a:bodyPr/>
        <a:lstStyle/>
        <a:p>
          <a:endParaRPr lang="en-US"/>
        </a:p>
      </dgm:t>
    </dgm:pt>
    <dgm:pt modelId="{0240114E-D7EB-49FE-B88B-8173FCF27A90}" type="sibTrans" cxnId="{0F03B41A-6C7A-4BF9-8827-747BF6069C56}">
      <dgm:prSet/>
      <dgm:spPr/>
      <dgm:t>
        <a:bodyPr/>
        <a:lstStyle/>
        <a:p>
          <a:endParaRPr lang="en-US"/>
        </a:p>
      </dgm:t>
    </dgm:pt>
    <dgm:pt modelId="{FA548ADD-E98B-4DC6-9BAD-5BA69947ACB1}">
      <dgm:prSet/>
      <dgm:spPr/>
      <dgm:t>
        <a:bodyPr/>
        <a:lstStyle/>
        <a:p>
          <a:r>
            <a:rPr lang="en-US"/>
            <a:t>Accuracy of noninvasive BP: affected by vascular tone &amp; hemodynamics</a:t>
          </a:r>
        </a:p>
      </dgm:t>
    </dgm:pt>
    <dgm:pt modelId="{60C94944-49FD-4F50-B37F-16DC16E28293}" type="parTrans" cxnId="{1077E8E9-5050-4639-8A7D-6BC05D5377C2}">
      <dgm:prSet/>
      <dgm:spPr/>
      <dgm:t>
        <a:bodyPr/>
        <a:lstStyle/>
        <a:p>
          <a:endParaRPr lang="en-US"/>
        </a:p>
      </dgm:t>
    </dgm:pt>
    <dgm:pt modelId="{CA3FB189-4B41-4DF7-AEA9-6D748D97301F}" type="sibTrans" cxnId="{1077E8E9-5050-4639-8A7D-6BC05D5377C2}">
      <dgm:prSet/>
      <dgm:spPr/>
      <dgm:t>
        <a:bodyPr/>
        <a:lstStyle/>
        <a:p>
          <a:endParaRPr lang="en-US"/>
        </a:p>
      </dgm:t>
    </dgm:pt>
    <dgm:pt modelId="{0D2DF18D-E944-4C11-95AB-C392FAE34C92}">
      <dgm:prSet/>
      <dgm:spPr/>
      <dgm:t>
        <a:bodyPr/>
        <a:lstStyle/>
        <a:p>
          <a:r>
            <a:rPr lang="en-US"/>
            <a:t>High potential for low CO and perfusion</a:t>
          </a:r>
        </a:p>
      </dgm:t>
    </dgm:pt>
    <dgm:pt modelId="{64DEE112-49CB-4FBF-A418-20611E1F30DE}" type="parTrans" cxnId="{4FB632CD-828A-453C-8DE4-B4975700770B}">
      <dgm:prSet/>
      <dgm:spPr/>
      <dgm:t>
        <a:bodyPr/>
        <a:lstStyle/>
        <a:p>
          <a:endParaRPr lang="en-US"/>
        </a:p>
      </dgm:t>
    </dgm:pt>
    <dgm:pt modelId="{9BBFF406-6114-40C5-8658-4B4A0E635B73}" type="sibTrans" cxnId="{4FB632CD-828A-453C-8DE4-B4975700770B}">
      <dgm:prSet/>
      <dgm:spPr/>
      <dgm:t>
        <a:bodyPr/>
        <a:lstStyle/>
        <a:p>
          <a:endParaRPr lang="en-US"/>
        </a:p>
      </dgm:t>
    </dgm:pt>
    <dgm:pt modelId="{3C3FCC7A-BF47-4E46-B8BA-945D213B1AF0}" type="pres">
      <dgm:prSet presAssocID="{60130A89-CCA8-49AC-8F1B-419EEB472893}" presName="diagram" presStyleCnt="0">
        <dgm:presLayoutVars>
          <dgm:dir/>
          <dgm:resizeHandles val="exact"/>
        </dgm:presLayoutVars>
      </dgm:prSet>
      <dgm:spPr/>
    </dgm:pt>
    <dgm:pt modelId="{D2AAA14A-EC8D-4259-86A6-91AA6CE3933F}" type="pres">
      <dgm:prSet presAssocID="{73B633C2-E8B0-46EF-A0FD-2E44DCFCD804}" presName="arrow" presStyleLbl="node1" presStyleIdx="0" presStyleCnt="3">
        <dgm:presLayoutVars>
          <dgm:bulletEnabled val="1"/>
        </dgm:presLayoutVars>
      </dgm:prSet>
      <dgm:spPr/>
    </dgm:pt>
    <dgm:pt modelId="{0B17E794-249C-4C4D-8367-5B6BFB325C8A}" type="pres">
      <dgm:prSet presAssocID="{FA548ADD-E98B-4DC6-9BAD-5BA69947ACB1}" presName="arrow" presStyleLbl="node1" presStyleIdx="1" presStyleCnt="3">
        <dgm:presLayoutVars>
          <dgm:bulletEnabled val="1"/>
        </dgm:presLayoutVars>
      </dgm:prSet>
      <dgm:spPr/>
    </dgm:pt>
    <dgm:pt modelId="{F8E7F165-8B46-49CB-A877-7CF6152F2789}" type="pres">
      <dgm:prSet presAssocID="{0D2DF18D-E944-4C11-95AB-C392FAE34C92}" presName="arrow" presStyleLbl="node1" presStyleIdx="2" presStyleCnt="3">
        <dgm:presLayoutVars>
          <dgm:bulletEnabled val="1"/>
        </dgm:presLayoutVars>
      </dgm:prSet>
      <dgm:spPr/>
    </dgm:pt>
  </dgm:ptLst>
  <dgm:cxnLst>
    <dgm:cxn modelId="{0F03B41A-6C7A-4BF9-8827-747BF6069C56}" srcId="{60130A89-CCA8-49AC-8F1B-419EEB472893}" destId="{73B633C2-E8B0-46EF-A0FD-2E44DCFCD804}" srcOrd="0" destOrd="0" parTransId="{9685A75C-0596-421B-A9FB-222B21D7F95F}" sibTransId="{0240114E-D7EB-49FE-B88B-8173FCF27A90}"/>
    <dgm:cxn modelId="{7BB6D11A-FA69-45BF-8FA4-3C6FEB8FD1FC}" type="presOf" srcId="{73B633C2-E8B0-46EF-A0FD-2E44DCFCD804}" destId="{D2AAA14A-EC8D-4259-86A6-91AA6CE3933F}" srcOrd="0" destOrd="0" presId="urn:microsoft.com/office/officeart/2005/8/layout/arrow5"/>
    <dgm:cxn modelId="{557DEE55-0BD9-4DDA-B024-4739941CCE60}" type="presOf" srcId="{0D2DF18D-E944-4C11-95AB-C392FAE34C92}" destId="{F8E7F165-8B46-49CB-A877-7CF6152F2789}" srcOrd="0" destOrd="0" presId="urn:microsoft.com/office/officeart/2005/8/layout/arrow5"/>
    <dgm:cxn modelId="{4FB632CD-828A-453C-8DE4-B4975700770B}" srcId="{60130A89-CCA8-49AC-8F1B-419EEB472893}" destId="{0D2DF18D-E944-4C11-95AB-C392FAE34C92}" srcOrd="2" destOrd="0" parTransId="{64DEE112-49CB-4FBF-A418-20611E1F30DE}" sibTransId="{9BBFF406-6114-40C5-8658-4B4A0E635B73}"/>
    <dgm:cxn modelId="{C418CAE8-263A-4E47-981A-A7CF6A195368}" type="presOf" srcId="{60130A89-CCA8-49AC-8F1B-419EEB472893}" destId="{3C3FCC7A-BF47-4E46-B8BA-945D213B1AF0}" srcOrd="0" destOrd="0" presId="urn:microsoft.com/office/officeart/2005/8/layout/arrow5"/>
    <dgm:cxn modelId="{1077E8E9-5050-4639-8A7D-6BC05D5377C2}" srcId="{60130A89-CCA8-49AC-8F1B-419EEB472893}" destId="{FA548ADD-E98B-4DC6-9BAD-5BA69947ACB1}" srcOrd="1" destOrd="0" parTransId="{60C94944-49FD-4F50-B37F-16DC16E28293}" sibTransId="{CA3FB189-4B41-4DF7-AEA9-6D748D97301F}"/>
    <dgm:cxn modelId="{6BDFDCF8-F26F-43CE-B696-696B1C263321}" type="presOf" srcId="{FA548ADD-E98B-4DC6-9BAD-5BA69947ACB1}" destId="{0B17E794-249C-4C4D-8367-5B6BFB325C8A}" srcOrd="0" destOrd="0" presId="urn:microsoft.com/office/officeart/2005/8/layout/arrow5"/>
    <dgm:cxn modelId="{1B4A86B7-DEC9-4C42-A73A-F6C382897533}" type="presParOf" srcId="{3C3FCC7A-BF47-4E46-B8BA-945D213B1AF0}" destId="{D2AAA14A-EC8D-4259-86A6-91AA6CE3933F}" srcOrd="0" destOrd="0" presId="urn:microsoft.com/office/officeart/2005/8/layout/arrow5"/>
    <dgm:cxn modelId="{189534AA-0B6C-4763-AC69-E5010DE632C8}" type="presParOf" srcId="{3C3FCC7A-BF47-4E46-B8BA-945D213B1AF0}" destId="{0B17E794-249C-4C4D-8367-5B6BFB325C8A}" srcOrd="1" destOrd="0" presId="urn:microsoft.com/office/officeart/2005/8/layout/arrow5"/>
    <dgm:cxn modelId="{F71D2F3F-8DDC-4456-8A26-CABE2A0BB66D}" type="presParOf" srcId="{3C3FCC7A-BF47-4E46-B8BA-945D213B1AF0}" destId="{F8E7F165-8B46-49CB-A877-7CF6152F2789}" srcOrd="2"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1C1ECC-4B4D-4127-9DFD-DF26C9846EF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F59E161-A1C4-4191-AF23-FAB520ADF998}">
      <dgm:prSet/>
      <dgm:spPr/>
      <dgm:t>
        <a:bodyPr/>
        <a:lstStyle/>
        <a:p>
          <a:r>
            <a:rPr lang="en-US"/>
            <a:t>Left to Right: oxygenated blood from systemic to pulmonic circulation, body still receives oxygenated blood; ACYANOTIC</a:t>
          </a:r>
        </a:p>
      </dgm:t>
    </dgm:pt>
    <dgm:pt modelId="{76833B67-FEBB-4508-A496-C71FF54C1675}" type="parTrans" cxnId="{9C282BBF-EE1F-4804-91C2-11F080F0381B}">
      <dgm:prSet/>
      <dgm:spPr/>
      <dgm:t>
        <a:bodyPr/>
        <a:lstStyle/>
        <a:p>
          <a:endParaRPr lang="en-US"/>
        </a:p>
      </dgm:t>
    </dgm:pt>
    <dgm:pt modelId="{89869734-525B-4ED5-8611-7A5B79D8909A}" type="sibTrans" cxnId="{9C282BBF-EE1F-4804-91C2-11F080F0381B}">
      <dgm:prSet/>
      <dgm:spPr/>
      <dgm:t>
        <a:bodyPr/>
        <a:lstStyle/>
        <a:p>
          <a:endParaRPr lang="en-US"/>
        </a:p>
      </dgm:t>
    </dgm:pt>
    <dgm:pt modelId="{19DECA5B-D197-4766-A069-061D3FA1B2FE}">
      <dgm:prSet/>
      <dgm:spPr/>
      <dgm:t>
        <a:bodyPr/>
        <a:lstStyle/>
        <a:p>
          <a:r>
            <a:rPr lang="en-US"/>
            <a:t>Right to Left: deoxygenated blood from pulmonic to systemic circulation, body received deoxygenated blood; CYANOTIC</a:t>
          </a:r>
        </a:p>
      </dgm:t>
    </dgm:pt>
    <dgm:pt modelId="{424C54FA-1C05-4949-B9F0-887D324CE8BE}" type="parTrans" cxnId="{55704E87-CB09-4681-AACE-F21AC9E4A153}">
      <dgm:prSet/>
      <dgm:spPr/>
      <dgm:t>
        <a:bodyPr/>
        <a:lstStyle/>
        <a:p>
          <a:endParaRPr lang="en-US"/>
        </a:p>
      </dgm:t>
    </dgm:pt>
    <dgm:pt modelId="{B0327768-E304-4DFD-8091-26D7ABFFE559}" type="sibTrans" cxnId="{55704E87-CB09-4681-AACE-F21AC9E4A153}">
      <dgm:prSet/>
      <dgm:spPr/>
      <dgm:t>
        <a:bodyPr/>
        <a:lstStyle/>
        <a:p>
          <a:endParaRPr lang="en-US"/>
        </a:p>
      </dgm:t>
    </dgm:pt>
    <dgm:pt modelId="{E57E8900-4F3F-405F-BE35-1BF6EFC9B15F}" type="pres">
      <dgm:prSet presAssocID="{241C1ECC-4B4D-4127-9DFD-DF26C9846EFF}" presName="root" presStyleCnt="0">
        <dgm:presLayoutVars>
          <dgm:dir/>
          <dgm:resizeHandles val="exact"/>
        </dgm:presLayoutVars>
      </dgm:prSet>
      <dgm:spPr/>
    </dgm:pt>
    <dgm:pt modelId="{26F1B3BB-0766-43CC-8FAE-95BFFB627341}" type="pres">
      <dgm:prSet presAssocID="{6F59E161-A1C4-4191-AF23-FAB520ADF998}" presName="compNode" presStyleCnt="0"/>
      <dgm:spPr/>
    </dgm:pt>
    <dgm:pt modelId="{A31DC0D9-C18D-4421-9B4E-8147C0D90583}" type="pres">
      <dgm:prSet presAssocID="{6F59E161-A1C4-4191-AF23-FAB520ADF998}" presName="bgRect" presStyleLbl="bgShp" presStyleIdx="0" presStyleCnt="2"/>
      <dgm:spPr/>
    </dgm:pt>
    <dgm:pt modelId="{388B567F-DB28-4E61-8EB1-015F4C2B82C5}" type="pres">
      <dgm:prSet presAssocID="{6F59E161-A1C4-4191-AF23-FAB520ADF99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rt Organ"/>
        </a:ext>
      </dgm:extLst>
    </dgm:pt>
    <dgm:pt modelId="{A9ED645C-74D8-4389-BE02-DD54FB96EC07}" type="pres">
      <dgm:prSet presAssocID="{6F59E161-A1C4-4191-AF23-FAB520ADF998}" presName="spaceRect" presStyleCnt="0"/>
      <dgm:spPr/>
    </dgm:pt>
    <dgm:pt modelId="{F72C3D8F-769B-4751-B4E9-26C66C374DF4}" type="pres">
      <dgm:prSet presAssocID="{6F59E161-A1C4-4191-AF23-FAB520ADF998}" presName="parTx" presStyleLbl="revTx" presStyleIdx="0" presStyleCnt="2">
        <dgm:presLayoutVars>
          <dgm:chMax val="0"/>
          <dgm:chPref val="0"/>
        </dgm:presLayoutVars>
      </dgm:prSet>
      <dgm:spPr/>
    </dgm:pt>
    <dgm:pt modelId="{864F07F5-4B1B-40BA-B442-4EC89FA73030}" type="pres">
      <dgm:prSet presAssocID="{89869734-525B-4ED5-8611-7A5B79D8909A}" presName="sibTrans" presStyleCnt="0"/>
      <dgm:spPr/>
    </dgm:pt>
    <dgm:pt modelId="{3A52A3A8-C968-4577-A3EA-826A857E578E}" type="pres">
      <dgm:prSet presAssocID="{19DECA5B-D197-4766-A069-061D3FA1B2FE}" presName="compNode" presStyleCnt="0"/>
      <dgm:spPr/>
    </dgm:pt>
    <dgm:pt modelId="{D912B1F5-0A51-40CA-A2D7-E22CDC6406FF}" type="pres">
      <dgm:prSet presAssocID="{19DECA5B-D197-4766-A069-061D3FA1B2FE}" presName="bgRect" presStyleLbl="bgShp" presStyleIdx="1" presStyleCnt="2"/>
      <dgm:spPr/>
    </dgm:pt>
    <dgm:pt modelId="{160B5153-AAFC-4CF3-B423-167E92643073}" type="pres">
      <dgm:prSet presAssocID="{19DECA5B-D197-4766-A069-061D3FA1B2F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V"/>
        </a:ext>
      </dgm:extLst>
    </dgm:pt>
    <dgm:pt modelId="{96BC2B8D-E472-422F-BABF-7C1BB9616FAF}" type="pres">
      <dgm:prSet presAssocID="{19DECA5B-D197-4766-A069-061D3FA1B2FE}" presName="spaceRect" presStyleCnt="0"/>
      <dgm:spPr/>
    </dgm:pt>
    <dgm:pt modelId="{021A9C9A-9947-40A5-A234-9DC968B1DFF4}" type="pres">
      <dgm:prSet presAssocID="{19DECA5B-D197-4766-A069-061D3FA1B2FE}" presName="parTx" presStyleLbl="revTx" presStyleIdx="1" presStyleCnt="2">
        <dgm:presLayoutVars>
          <dgm:chMax val="0"/>
          <dgm:chPref val="0"/>
        </dgm:presLayoutVars>
      </dgm:prSet>
      <dgm:spPr/>
    </dgm:pt>
  </dgm:ptLst>
  <dgm:cxnLst>
    <dgm:cxn modelId="{85B07318-A2F4-4C69-8F08-8A838C7BA375}" type="presOf" srcId="{241C1ECC-4B4D-4127-9DFD-DF26C9846EFF}" destId="{E57E8900-4F3F-405F-BE35-1BF6EFC9B15F}" srcOrd="0" destOrd="0" presId="urn:microsoft.com/office/officeart/2018/2/layout/IconVerticalSolidList"/>
    <dgm:cxn modelId="{0027D520-B836-4A02-9C27-FE00DD2B1AB0}" type="presOf" srcId="{6F59E161-A1C4-4191-AF23-FAB520ADF998}" destId="{F72C3D8F-769B-4751-B4E9-26C66C374DF4}" srcOrd="0" destOrd="0" presId="urn:microsoft.com/office/officeart/2018/2/layout/IconVerticalSolidList"/>
    <dgm:cxn modelId="{55704E87-CB09-4681-AACE-F21AC9E4A153}" srcId="{241C1ECC-4B4D-4127-9DFD-DF26C9846EFF}" destId="{19DECA5B-D197-4766-A069-061D3FA1B2FE}" srcOrd="1" destOrd="0" parTransId="{424C54FA-1C05-4949-B9F0-887D324CE8BE}" sibTransId="{B0327768-E304-4DFD-8091-26D7ABFFE559}"/>
    <dgm:cxn modelId="{9CD369AD-C4E4-40AA-A10F-D531DC4CE50F}" type="presOf" srcId="{19DECA5B-D197-4766-A069-061D3FA1B2FE}" destId="{021A9C9A-9947-40A5-A234-9DC968B1DFF4}" srcOrd="0" destOrd="0" presId="urn:microsoft.com/office/officeart/2018/2/layout/IconVerticalSolidList"/>
    <dgm:cxn modelId="{9C282BBF-EE1F-4804-91C2-11F080F0381B}" srcId="{241C1ECC-4B4D-4127-9DFD-DF26C9846EFF}" destId="{6F59E161-A1C4-4191-AF23-FAB520ADF998}" srcOrd="0" destOrd="0" parTransId="{76833B67-FEBB-4508-A496-C71FF54C1675}" sibTransId="{89869734-525B-4ED5-8611-7A5B79D8909A}"/>
    <dgm:cxn modelId="{7C6BE962-A489-48A5-A5EF-30EFBD449CC0}" type="presParOf" srcId="{E57E8900-4F3F-405F-BE35-1BF6EFC9B15F}" destId="{26F1B3BB-0766-43CC-8FAE-95BFFB627341}" srcOrd="0" destOrd="0" presId="urn:microsoft.com/office/officeart/2018/2/layout/IconVerticalSolidList"/>
    <dgm:cxn modelId="{79A55835-EB9E-4EA2-9D7C-8D83ACDDA345}" type="presParOf" srcId="{26F1B3BB-0766-43CC-8FAE-95BFFB627341}" destId="{A31DC0D9-C18D-4421-9B4E-8147C0D90583}" srcOrd="0" destOrd="0" presId="urn:microsoft.com/office/officeart/2018/2/layout/IconVerticalSolidList"/>
    <dgm:cxn modelId="{CBE57337-AC49-43CB-8258-AF5D8DBBDDBC}" type="presParOf" srcId="{26F1B3BB-0766-43CC-8FAE-95BFFB627341}" destId="{388B567F-DB28-4E61-8EB1-015F4C2B82C5}" srcOrd="1" destOrd="0" presId="urn:microsoft.com/office/officeart/2018/2/layout/IconVerticalSolidList"/>
    <dgm:cxn modelId="{899961D9-A929-4EA7-A5FE-2D8926C34BF5}" type="presParOf" srcId="{26F1B3BB-0766-43CC-8FAE-95BFFB627341}" destId="{A9ED645C-74D8-4389-BE02-DD54FB96EC07}" srcOrd="2" destOrd="0" presId="urn:microsoft.com/office/officeart/2018/2/layout/IconVerticalSolidList"/>
    <dgm:cxn modelId="{77309DEE-A178-4D60-8C5A-89A6E55F8765}" type="presParOf" srcId="{26F1B3BB-0766-43CC-8FAE-95BFFB627341}" destId="{F72C3D8F-769B-4751-B4E9-26C66C374DF4}" srcOrd="3" destOrd="0" presId="urn:microsoft.com/office/officeart/2018/2/layout/IconVerticalSolidList"/>
    <dgm:cxn modelId="{8093F7AD-F3CB-43D9-8797-87549FD2E58C}" type="presParOf" srcId="{E57E8900-4F3F-405F-BE35-1BF6EFC9B15F}" destId="{864F07F5-4B1B-40BA-B442-4EC89FA73030}" srcOrd="1" destOrd="0" presId="urn:microsoft.com/office/officeart/2018/2/layout/IconVerticalSolidList"/>
    <dgm:cxn modelId="{FD120970-00FC-49AD-8A12-CF1550761570}" type="presParOf" srcId="{E57E8900-4F3F-405F-BE35-1BF6EFC9B15F}" destId="{3A52A3A8-C968-4577-A3EA-826A857E578E}" srcOrd="2" destOrd="0" presId="urn:microsoft.com/office/officeart/2018/2/layout/IconVerticalSolidList"/>
    <dgm:cxn modelId="{40F3D9C8-30D6-41F2-AA6A-2B7C665F8173}" type="presParOf" srcId="{3A52A3A8-C968-4577-A3EA-826A857E578E}" destId="{D912B1F5-0A51-40CA-A2D7-E22CDC6406FF}" srcOrd="0" destOrd="0" presId="urn:microsoft.com/office/officeart/2018/2/layout/IconVerticalSolidList"/>
    <dgm:cxn modelId="{2C04970F-15A3-4F4B-95B9-6F5F02AE420D}" type="presParOf" srcId="{3A52A3A8-C968-4577-A3EA-826A857E578E}" destId="{160B5153-AAFC-4CF3-B423-167E92643073}" srcOrd="1" destOrd="0" presId="urn:microsoft.com/office/officeart/2018/2/layout/IconVerticalSolidList"/>
    <dgm:cxn modelId="{BC5D4C0D-4F56-44DB-93A8-391CA1C43C2A}" type="presParOf" srcId="{3A52A3A8-C968-4577-A3EA-826A857E578E}" destId="{96BC2B8D-E472-422F-BABF-7C1BB9616FAF}" srcOrd="2" destOrd="0" presId="urn:microsoft.com/office/officeart/2018/2/layout/IconVerticalSolidList"/>
    <dgm:cxn modelId="{866FF1AE-BA8C-4669-AEC2-70B8A17A982C}" type="presParOf" srcId="{3A52A3A8-C968-4577-A3EA-826A857E578E}" destId="{021A9C9A-9947-40A5-A234-9DC968B1DFF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E12E91-92C6-4348-9C8C-5C06A93D00C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F2430ED-BE4F-4D40-B1ED-24A0BB7BB580}">
      <dgm:prSet/>
      <dgm:spPr/>
      <dgm:t>
        <a:bodyPr/>
        <a:lstStyle/>
        <a:p>
          <a:r>
            <a:rPr lang="en-US"/>
            <a:t>Acyanotic with increased pulmonary blood flow</a:t>
          </a:r>
        </a:p>
      </dgm:t>
    </dgm:pt>
    <dgm:pt modelId="{2DC0BA32-804C-4A4F-8D1C-03C8DC0625C5}" type="parTrans" cxnId="{C37F2AA2-60DE-4019-86D1-D912A94E675F}">
      <dgm:prSet/>
      <dgm:spPr/>
      <dgm:t>
        <a:bodyPr/>
        <a:lstStyle/>
        <a:p>
          <a:endParaRPr lang="en-US"/>
        </a:p>
      </dgm:t>
    </dgm:pt>
    <dgm:pt modelId="{DAE0E2D0-36E9-4FC4-B32A-60E99C12F389}" type="sibTrans" cxnId="{C37F2AA2-60DE-4019-86D1-D912A94E675F}">
      <dgm:prSet/>
      <dgm:spPr/>
      <dgm:t>
        <a:bodyPr/>
        <a:lstStyle/>
        <a:p>
          <a:endParaRPr lang="en-US"/>
        </a:p>
      </dgm:t>
    </dgm:pt>
    <dgm:pt modelId="{4E34C94B-4AC2-43AB-89BC-42DE2C56F05D}">
      <dgm:prSet/>
      <dgm:spPr/>
      <dgm:t>
        <a:bodyPr/>
        <a:lstStyle/>
        <a:p>
          <a:r>
            <a:rPr lang="en-US"/>
            <a:t>Acyanotic with ventricular outflow obstruction</a:t>
          </a:r>
        </a:p>
      </dgm:t>
    </dgm:pt>
    <dgm:pt modelId="{92584DF6-7F2D-48FE-ACF2-DA6997D4E162}" type="parTrans" cxnId="{6C61BEA7-66B8-42E5-AB04-13EF6EE71B43}">
      <dgm:prSet/>
      <dgm:spPr/>
      <dgm:t>
        <a:bodyPr/>
        <a:lstStyle/>
        <a:p>
          <a:endParaRPr lang="en-US"/>
        </a:p>
      </dgm:t>
    </dgm:pt>
    <dgm:pt modelId="{D45BAA04-650C-47B3-843A-40EE4B5D60C2}" type="sibTrans" cxnId="{6C61BEA7-66B8-42E5-AB04-13EF6EE71B43}">
      <dgm:prSet/>
      <dgm:spPr/>
      <dgm:t>
        <a:bodyPr/>
        <a:lstStyle/>
        <a:p>
          <a:endParaRPr lang="en-US"/>
        </a:p>
      </dgm:t>
    </dgm:pt>
    <dgm:pt modelId="{D5E56E75-6D57-4A5A-81EC-C3F584DFCE46}">
      <dgm:prSet/>
      <dgm:spPr/>
      <dgm:t>
        <a:bodyPr/>
        <a:lstStyle/>
        <a:p>
          <a:r>
            <a:rPr lang="en-US"/>
            <a:t>Cyanotic with decreased pulmonary blood flow</a:t>
          </a:r>
        </a:p>
      </dgm:t>
    </dgm:pt>
    <dgm:pt modelId="{33078508-1211-431E-BD0F-69BDC4B3303D}" type="parTrans" cxnId="{0109C226-8DB2-4FF7-AA46-1C3F52EA710B}">
      <dgm:prSet/>
      <dgm:spPr/>
      <dgm:t>
        <a:bodyPr/>
        <a:lstStyle/>
        <a:p>
          <a:endParaRPr lang="en-US"/>
        </a:p>
      </dgm:t>
    </dgm:pt>
    <dgm:pt modelId="{749D5795-5AB5-4DA4-A7E8-741793B4857F}" type="sibTrans" cxnId="{0109C226-8DB2-4FF7-AA46-1C3F52EA710B}">
      <dgm:prSet/>
      <dgm:spPr/>
      <dgm:t>
        <a:bodyPr/>
        <a:lstStyle/>
        <a:p>
          <a:endParaRPr lang="en-US"/>
        </a:p>
      </dgm:t>
    </dgm:pt>
    <dgm:pt modelId="{781034F8-D44B-40B9-9E1B-3CDBFB7D1A8F}">
      <dgm:prSet/>
      <dgm:spPr/>
      <dgm:t>
        <a:bodyPr/>
        <a:lstStyle/>
        <a:p>
          <a:r>
            <a:rPr lang="en-US"/>
            <a:t>Cyanotic with increased pulmonary blood flow</a:t>
          </a:r>
        </a:p>
      </dgm:t>
    </dgm:pt>
    <dgm:pt modelId="{89B2CC6D-8ED5-43AB-B32F-4D54799162A6}" type="parTrans" cxnId="{0ACA995B-FA78-4D51-83C1-0E1D2800D116}">
      <dgm:prSet/>
      <dgm:spPr/>
      <dgm:t>
        <a:bodyPr/>
        <a:lstStyle/>
        <a:p>
          <a:endParaRPr lang="en-US"/>
        </a:p>
      </dgm:t>
    </dgm:pt>
    <dgm:pt modelId="{75551A7B-6209-4834-B315-A53D6A38C6D3}" type="sibTrans" cxnId="{0ACA995B-FA78-4D51-83C1-0E1D2800D116}">
      <dgm:prSet/>
      <dgm:spPr/>
      <dgm:t>
        <a:bodyPr/>
        <a:lstStyle/>
        <a:p>
          <a:endParaRPr lang="en-US"/>
        </a:p>
      </dgm:t>
    </dgm:pt>
    <dgm:pt modelId="{3D8D72A6-8CC3-4B22-8036-3E88F2854527}" type="pres">
      <dgm:prSet presAssocID="{E5E12E91-92C6-4348-9C8C-5C06A93D00C4}" presName="linear" presStyleCnt="0">
        <dgm:presLayoutVars>
          <dgm:animLvl val="lvl"/>
          <dgm:resizeHandles val="exact"/>
        </dgm:presLayoutVars>
      </dgm:prSet>
      <dgm:spPr/>
    </dgm:pt>
    <dgm:pt modelId="{63D1D36A-BD34-4218-82CC-63F93080DAC2}" type="pres">
      <dgm:prSet presAssocID="{8F2430ED-BE4F-4D40-B1ED-24A0BB7BB580}" presName="parentText" presStyleLbl="node1" presStyleIdx="0" presStyleCnt="4">
        <dgm:presLayoutVars>
          <dgm:chMax val="0"/>
          <dgm:bulletEnabled val="1"/>
        </dgm:presLayoutVars>
      </dgm:prSet>
      <dgm:spPr/>
    </dgm:pt>
    <dgm:pt modelId="{861D1398-861F-46F0-BD58-789D5F941935}" type="pres">
      <dgm:prSet presAssocID="{DAE0E2D0-36E9-4FC4-B32A-60E99C12F389}" presName="spacer" presStyleCnt="0"/>
      <dgm:spPr/>
    </dgm:pt>
    <dgm:pt modelId="{92401DF9-F8A6-4849-A14A-65B63775F93D}" type="pres">
      <dgm:prSet presAssocID="{4E34C94B-4AC2-43AB-89BC-42DE2C56F05D}" presName="parentText" presStyleLbl="node1" presStyleIdx="1" presStyleCnt="4">
        <dgm:presLayoutVars>
          <dgm:chMax val="0"/>
          <dgm:bulletEnabled val="1"/>
        </dgm:presLayoutVars>
      </dgm:prSet>
      <dgm:spPr/>
    </dgm:pt>
    <dgm:pt modelId="{B6BEF67F-569F-4797-BEF1-BB1294D848C4}" type="pres">
      <dgm:prSet presAssocID="{D45BAA04-650C-47B3-843A-40EE4B5D60C2}" presName="spacer" presStyleCnt="0"/>
      <dgm:spPr/>
    </dgm:pt>
    <dgm:pt modelId="{6F87E6FE-7239-42CB-8020-0A1D45DDD18E}" type="pres">
      <dgm:prSet presAssocID="{D5E56E75-6D57-4A5A-81EC-C3F584DFCE46}" presName="parentText" presStyleLbl="node1" presStyleIdx="2" presStyleCnt="4">
        <dgm:presLayoutVars>
          <dgm:chMax val="0"/>
          <dgm:bulletEnabled val="1"/>
        </dgm:presLayoutVars>
      </dgm:prSet>
      <dgm:spPr/>
    </dgm:pt>
    <dgm:pt modelId="{83D0A607-477F-4F47-8D43-D65A05696996}" type="pres">
      <dgm:prSet presAssocID="{749D5795-5AB5-4DA4-A7E8-741793B4857F}" presName="spacer" presStyleCnt="0"/>
      <dgm:spPr/>
    </dgm:pt>
    <dgm:pt modelId="{6D9128AF-A03D-4932-883E-D1D8BBC8B985}" type="pres">
      <dgm:prSet presAssocID="{781034F8-D44B-40B9-9E1B-3CDBFB7D1A8F}" presName="parentText" presStyleLbl="node1" presStyleIdx="3" presStyleCnt="4">
        <dgm:presLayoutVars>
          <dgm:chMax val="0"/>
          <dgm:bulletEnabled val="1"/>
        </dgm:presLayoutVars>
      </dgm:prSet>
      <dgm:spPr/>
    </dgm:pt>
  </dgm:ptLst>
  <dgm:cxnLst>
    <dgm:cxn modelId="{F8773B01-A5A7-494F-A71D-B2063588B930}" type="presOf" srcId="{781034F8-D44B-40B9-9E1B-3CDBFB7D1A8F}" destId="{6D9128AF-A03D-4932-883E-D1D8BBC8B985}" srcOrd="0" destOrd="0" presId="urn:microsoft.com/office/officeart/2005/8/layout/vList2"/>
    <dgm:cxn modelId="{0109C226-8DB2-4FF7-AA46-1C3F52EA710B}" srcId="{E5E12E91-92C6-4348-9C8C-5C06A93D00C4}" destId="{D5E56E75-6D57-4A5A-81EC-C3F584DFCE46}" srcOrd="2" destOrd="0" parTransId="{33078508-1211-431E-BD0F-69BDC4B3303D}" sibTransId="{749D5795-5AB5-4DA4-A7E8-741793B4857F}"/>
    <dgm:cxn modelId="{22172A2F-EF1E-4C32-8DC2-CE5D95784038}" type="presOf" srcId="{4E34C94B-4AC2-43AB-89BC-42DE2C56F05D}" destId="{92401DF9-F8A6-4849-A14A-65B63775F93D}" srcOrd="0" destOrd="0" presId="urn:microsoft.com/office/officeart/2005/8/layout/vList2"/>
    <dgm:cxn modelId="{0ACA995B-FA78-4D51-83C1-0E1D2800D116}" srcId="{E5E12E91-92C6-4348-9C8C-5C06A93D00C4}" destId="{781034F8-D44B-40B9-9E1B-3CDBFB7D1A8F}" srcOrd="3" destOrd="0" parTransId="{89B2CC6D-8ED5-43AB-B32F-4D54799162A6}" sibTransId="{75551A7B-6209-4834-B315-A53D6A38C6D3}"/>
    <dgm:cxn modelId="{AC9C6960-4964-4EA3-A6E8-2AADE217A379}" type="presOf" srcId="{8F2430ED-BE4F-4D40-B1ED-24A0BB7BB580}" destId="{63D1D36A-BD34-4218-82CC-63F93080DAC2}" srcOrd="0" destOrd="0" presId="urn:microsoft.com/office/officeart/2005/8/layout/vList2"/>
    <dgm:cxn modelId="{675FCD9C-B0C8-4538-B9F5-2838A8D63F12}" type="presOf" srcId="{E5E12E91-92C6-4348-9C8C-5C06A93D00C4}" destId="{3D8D72A6-8CC3-4B22-8036-3E88F2854527}" srcOrd="0" destOrd="0" presId="urn:microsoft.com/office/officeart/2005/8/layout/vList2"/>
    <dgm:cxn modelId="{C37F2AA2-60DE-4019-86D1-D912A94E675F}" srcId="{E5E12E91-92C6-4348-9C8C-5C06A93D00C4}" destId="{8F2430ED-BE4F-4D40-B1ED-24A0BB7BB580}" srcOrd="0" destOrd="0" parTransId="{2DC0BA32-804C-4A4F-8D1C-03C8DC0625C5}" sibTransId="{DAE0E2D0-36E9-4FC4-B32A-60E99C12F389}"/>
    <dgm:cxn modelId="{6C61BEA7-66B8-42E5-AB04-13EF6EE71B43}" srcId="{E5E12E91-92C6-4348-9C8C-5C06A93D00C4}" destId="{4E34C94B-4AC2-43AB-89BC-42DE2C56F05D}" srcOrd="1" destOrd="0" parTransId="{92584DF6-7F2D-48FE-ACF2-DA6997D4E162}" sibTransId="{D45BAA04-650C-47B3-843A-40EE4B5D60C2}"/>
    <dgm:cxn modelId="{1F4CE4D6-40BE-4AF5-BB50-7B5DDA96687E}" type="presOf" srcId="{D5E56E75-6D57-4A5A-81EC-C3F584DFCE46}" destId="{6F87E6FE-7239-42CB-8020-0A1D45DDD18E}" srcOrd="0" destOrd="0" presId="urn:microsoft.com/office/officeart/2005/8/layout/vList2"/>
    <dgm:cxn modelId="{4716FC3B-7BD8-46F0-A7AD-D7352DDD04CF}" type="presParOf" srcId="{3D8D72A6-8CC3-4B22-8036-3E88F2854527}" destId="{63D1D36A-BD34-4218-82CC-63F93080DAC2}" srcOrd="0" destOrd="0" presId="urn:microsoft.com/office/officeart/2005/8/layout/vList2"/>
    <dgm:cxn modelId="{BCFF3806-5547-433B-8C61-8B4644B6F929}" type="presParOf" srcId="{3D8D72A6-8CC3-4B22-8036-3E88F2854527}" destId="{861D1398-861F-46F0-BD58-789D5F941935}" srcOrd="1" destOrd="0" presId="urn:microsoft.com/office/officeart/2005/8/layout/vList2"/>
    <dgm:cxn modelId="{EED102E6-C196-4263-9495-5B3743E463E1}" type="presParOf" srcId="{3D8D72A6-8CC3-4B22-8036-3E88F2854527}" destId="{92401DF9-F8A6-4849-A14A-65B63775F93D}" srcOrd="2" destOrd="0" presId="urn:microsoft.com/office/officeart/2005/8/layout/vList2"/>
    <dgm:cxn modelId="{59F7D401-AF25-4A5D-AFE2-83F54CBFC875}" type="presParOf" srcId="{3D8D72A6-8CC3-4B22-8036-3E88F2854527}" destId="{B6BEF67F-569F-4797-BEF1-BB1294D848C4}" srcOrd="3" destOrd="0" presId="urn:microsoft.com/office/officeart/2005/8/layout/vList2"/>
    <dgm:cxn modelId="{388914EF-904C-427C-8875-81142CDCEA26}" type="presParOf" srcId="{3D8D72A6-8CC3-4B22-8036-3E88F2854527}" destId="{6F87E6FE-7239-42CB-8020-0A1D45DDD18E}" srcOrd="4" destOrd="0" presId="urn:microsoft.com/office/officeart/2005/8/layout/vList2"/>
    <dgm:cxn modelId="{016557B6-B21C-478A-8580-DE4525727DFD}" type="presParOf" srcId="{3D8D72A6-8CC3-4B22-8036-3E88F2854527}" destId="{83D0A607-477F-4F47-8D43-D65A05696996}" srcOrd="5" destOrd="0" presId="urn:microsoft.com/office/officeart/2005/8/layout/vList2"/>
    <dgm:cxn modelId="{308A5C46-5D49-4A35-BEE7-1C7E5CC51006}" type="presParOf" srcId="{3D8D72A6-8CC3-4B22-8036-3E88F2854527}" destId="{6D9128AF-A03D-4932-883E-D1D8BBC8B98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B450B4-1B14-4508-870E-7F3A2FECF43F}" type="doc">
      <dgm:prSet loTypeId="urn:microsoft.com/office/officeart/2005/8/layout/vList5" loCatId="list" qsTypeId="urn:microsoft.com/office/officeart/2005/8/quickstyle/simple4" qsCatId="simple" csTypeId="urn:microsoft.com/office/officeart/2005/8/colors/colorful2" csCatId="colorful"/>
      <dgm:spPr/>
      <dgm:t>
        <a:bodyPr/>
        <a:lstStyle/>
        <a:p>
          <a:endParaRPr lang="en-US"/>
        </a:p>
      </dgm:t>
    </dgm:pt>
    <dgm:pt modelId="{E85A26FE-53AD-4BAE-9F0B-DF40F7178775}">
      <dgm:prSet/>
      <dgm:spPr/>
      <dgm:t>
        <a:bodyPr/>
        <a:lstStyle/>
        <a:p>
          <a:r>
            <a:rPr lang="en-US"/>
            <a:t>ATRESIA: missing or not developed</a:t>
          </a:r>
        </a:p>
      </dgm:t>
    </dgm:pt>
    <dgm:pt modelId="{2A431A0B-8A1B-4747-8A57-2D8ADB7647A9}" type="parTrans" cxnId="{32D1D8BE-A323-483B-8F5E-EB23D2822A32}">
      <dgm:prSet/>
      <dgm:spPr/>
      <dgm:t>
        <a:bodyPr/>
        <a:lstStyle/>
        <a:p>
          <a:endParaRPr lang="en-US"/>
        </a:p>
      </dgm:t>
    </dgm:pt>
    <dgm:pt modelId="{687DA975-A84D-43A9-A3AC-F30172CBB018}" type="sibTrans" cxnId="{32D1D8BE-A323-483B-8F5E-EB23D2822A32}">
      <dgm:prSet/>
      <dgm:spPr/>
      <dgm:t>
        <a:bodyPr/>
        <a:lstStyle/>
        <a:p>
          <a:endParaRPr lang="en-US"/>
        </a:p>
      </dgm:t>
    </dgm:pt>
    <dgm:pt modelId="{A27E540C-2F96-4E17-A603-949A14CDDDB2}">
      <dgm:prSet/>
      <dgm:spPr/>
      <dgm:t>
        <a:bodyPr/>
        <a:lstStyle/>
        <a:p>
          <a:r>
            <a:rPr lang="en-US"/>
            <a:t>STENOSIS: narrowed, stiff</a:t>
          </a:r>
        </a:p>
      </dgm:t>
    </dgm:pt>
    <dgm:pt modelId="{68C31D2D-EA0D-42EA-A8FE-12687E50572B}" type="parTrans" cxnId="{4E5CBFEB-01FA-45B0-A531-CFE8F9E89CAE}">
      <dgm:prSet/>
      <dgm:spPr/>
      <dgm:t>
        <a:bodyPr/>
        <a:lstStyle/>
        <a:p>
          <a:endParaRPr lang="en-US"/>
        </a:p>
      </dgm:t>
    </dgm:pt>
    <dgm:pt modelId="{8E51F361-5B76-44B0-8161-7E035D2EB8FB}" type="sibTrans" cxnId="{4E5CBFEB-01FA-45B0-A531-CFE8F9E89CAE}">
      <dgm:prSet/>
      <dgm:spPr/>
      <dgm:t>
        <a:bodyPr/>
        <a:lstStyle/>
        <a:p>
          <a:endParaRPr lang="en-US"/>
        </a:p>
      </dgm:t>
    </dgm:pt>
    <dgm:pt modelId="{B19983D4-F957-4411-AAAD-3E7295FE34DF}">
      <dgm:prSet/>
      <dgm:spPr/>
      <dgm:t>
        <a:bodyPr/>
        <a:lstStyle/>
        <a:p>
          <a:r>
            <a:rPr lang="en-US"/>
            <a:t>HYPOPLASTIC: small, not developed</a:t>
          </a:r>
        </a:p>
      </dgm:t>
    </dgm:pt>
    <dgm:pt modelId="{F83EB811-8804-4834-9E69-01D0612415B0}" type="parTrans" cxnId="{8D5F43F5-6AF9-4E5B-8AC1-B2158F6F1DEE}">
      <dgm:prSet/>
      <dgm:spPr/>
      <dgm:t>
        <a:bodyPr/>
        <a:lstStyle/>
        <a:p>
          <a:endParaRPr lang="en-US"/>
        </a:p>
      </dgm:t>
    </dgm:pt>
    <dgm:pt modelId="{FB1C2BE6-EF06-4ACE-90BA-F69084C23E75}" type="sibTrans" cxnId="{8D5F43F5-6AF9-4E5B-8AC1-B2158F6F1DEE}">
      <dgm:prSet/>
      <dgm:spPr/>
      <dgm:t>
        <a:bodyPr/>
        <a:lstStyle/>
        <a:p>
          <a:endParaRPr lang="en-US"/>
        </a:p>
      </dgm:t>
    </dgm:pt>
    <dgm:pt modelId="{A518B395-7C23-4C63-B02A-A2EFA7AE89D1}">
      <dgm:prSet/>
      <dgm:spPr/>
      <dgm:t>
        <a:bodyPr/>
        <a:lstStyle/>
        <a:p>
          <a:r>
            <a:rPr lang="en-US"/>
            <a:t>SEPTAL: refers to location, atrial or ventricular</a:t>
          </a:r>
        </a:p>
      </dgm:t>
    </dgm:pt>
    <dgm:pt modelId="{ED267B2A-4F1E-4D98-AE90-2A5A6D796B8F}" type="parTrans" cxnId="{FE749BE4-1EAE-4E00-B26C-56631CB3099E}">
      <dgm:prSet/>
      <dgm:spPr/>
      <dgm:t>
        <a:bodyPr/>
        <a:lstStyle/>
        <a:p>
          <a:endParaRPr lang="en-US"/>
        </a:p>
      </dgm:t>
    </dgm:pt>
    <dgm:pt modelId="{9293281F-C513-4E37-967D-F15DB8ECB27B}" type="sibTrans" cxnId="{FE749BE4-1EAE-4E00-B26C-56631CB3099E}">
      <dgm:prSet/>
      <dgm:spPr/>
      <dgm:t>
        <a:bodyPr/>
        <a:lstStyle/>
        <a:p>
          <a:endParaRPr lang="en-US"/>
        </a:p>
      </dgm:t>
    </dgm:pt>
    <dgm:pt modelId="{18EF1E2B-331A-42DE-BA9A-A8D81FAF4C8C}">
      <dgm:prSet/>
      <dgm:spPr/>
      <dgm:t>
        <a:bodyPr/>
        <a:lstStyle/>
        <a:p>
          <a:r>
            <a:rPr lang="en-US"/>
            <a:t>ANONMALOUS: strong connection/direction</a:t>
          </a:r>
        </a:p>
      </dgm:t>
    </dgm:pt>
    <dgm:pt modelId="{210295EE-740C-41FF-943F-829C959C0BF9}" type="parTrans" cxnId="{EA87D36B-3706-427A-9E46-AE88D1366DB5}">
      <dgm:prSet/>
      <dgm:spPr/>
      <dgm:t>
        <a:bodyPr/>
        <a:lstStyle/>
        <a:p>
          <a:endParaRPr lang="en-US"/>
        </a:p>
      </dgm:t>
    </dgm:pt>
    <dgm:pt modelId="{227DE38F-9565-40B9-B2EA-9F326F3FE1B0}" type="sibTrans" cxnId="{EA87D36B-3706-427A-9E46-AE88D1366DB5}">
      <dgm:prSet/>
      <dgm:spPr/>
      <dgm:t>
        <a:bodyPr/>
        <a:lstStyle/>
        <a:p>
          <a:endParaRPr lang="en-US"/>
        </a:p>
      </dgm:t>
    </dgm:pt>
    <dgm:pt modelId="{83016B91-4890-4E54-B4EB-A2C28BBBF496}">
      <dgm:prSet/>
      <dgm:spPr/>
      <dgm:t>
        <a:bodyPr/>
        <a:lstStyle/>
        <a:p>
          <a:r>
            <a:rPr lang="en-US"/>
            <a:t>TETRALOGY: four</a:t>
          </a:r>
        </a:p>
      </dgm:t>
    </dgm:pt>
    <dgm:pt modelId="{4EC92FE7-BF70-43CE-9A2D-90F1678CB687}" type="parTrans" cxnId="{D4A3E2E9-180B-409A-90C4-EB171034F4D4}">
      <dgm:prSet/>
      <dgm:spPr/>
      <dgm:t>
        <a:bodyPr/>
        <a:lstStyle/>
        <a:p>
          <a:endParaRPr lang="en-US"/>
        </a:p>
      </dgm:t>
    </dgm:pt>
    <dgm:pt modelId="{5D455447-07AD-4E41-B88B-7966E8B21D56}" type="sibTrans" cxnId="{D4A3E2E9-180B-409A-90C4-EB171034F4D4}">
      <dgm:prSet/>
      <dgm:spPr/>
      <dgm:t>
        <a:bodyPr/>
        <a:lstStyle/>
        <a:p>
          <a:endParaRPr lang="en-US"/>
        </a:p>
      </dgm:t>
    </dgm:pt>
    <dgm:pt modelId="{BD7FFA0F-C473-42DB-A5FC-866E7B40B802}" type="pres">
      <dgm:prSet presAssocID="{65B450B4-1B14-4508-870E-7F3A2FECF43F}" presName="Name0" presStyleCnt="0">
        <dgm:presLayoutVars>
          <dgm:dir/>
          <dgm:animLvl val="lvl"/>
          <dgm:resizeHandles val="exact"/>
        </dgm:presLayoutVars>
      </dgm:prSet>
      <dgm:spPr/>
    </dgm:pt>
    <dgm:pt modelId="{183CB107-AD9F-44C4-B58A-0E42E58FC8D2}" type="pres">
      <dgm:prSet presAssocID="{E85A26FE-53AD-4BAE-9F0B-DF40F7178775}" presName="linNode" presStyleCnt="0"/>
      <dgm:spPr/>
    </dgm:pt>
    <dgm:pt modelId="{7EBB5069-68B3-49FE-A4E6-EAE3E4FE9E70}" type="pres">
      <dgm:prSet presAssocID="{E85A26FE-53AD-4BAE-9F0B-DF40F7178775}" presName="parentText" presStyleLbl="node1" presStyleIdx="0" presStyleCnt="6">
        <dgm:presLayoutVars>
          <dgm:chMax val="1"/>
          <dgm:bulletEnabled val="1"/>
        </dgm:presLayoutVars>
      </dgm:prSet>
      <dgm:spPr/>
    </dgm:pt>
    <dgm:pt modelId="{B6ABAC75-F13C-4BD3-B288-3CCD22805936}" type="pres">
      <dgm:prSet presAssocID="{687DA975-A84D-43A9-A3AC-F30172CBB018}" presName="sp" presStyleCnt="0"/>
      <dgm:spPr/>
    </dgm:pt>
    <dgm:pt modelId="{1C37DA32-D55C-422C-8625-772D91F89E1B}" type="pres">
      <dgm:prSet presAssocID="{A27E540C-2F96-4E17-A603-949A14CDDDB2}" presName="linNode" presStyleCnt="0"/>
      <dgm:spPr/>
    </dgm:pt>
    <dgm:pt modelId="{180E1E85-42BE-4BF8-ACE2-0B636DE00369}" type="pres">
      <dgm:prSet presAssocID="{A27E540C-2F96-4E17-A603-949A14CDDDB2}" presName="parentText" presStyleLbl="node1" presStyleIdx="1" presStyleCnt="6">
        <dgm:presLayoutVars>
          <dgm:chMax val="1"/>
          <dgm:bulletEnabled val="1"/>
        </dgm:presLayoutVars>
      </dgm:prSet>
      <dgm:spPr/>
    </dgm:pt>
    <dgm:pt modelId="{10661279-834E-4A37-AF7F-88AB09B85014}" type="pres">
      <dgm:prSet presAssocID="{8E51F361-5B76-44B0-8161-7E035D2EB8FB}" presName="sp" presStyleCnt="0"/>
      <dgm:spPr/>
    </dgm:pt>
    <dgm:pt modelId="{6F3FEFA6-6584-4D29-B424-F0D6B8FD7647}" type="pres">
      <dgm:prSet presAssocID="{B19983D4-F957-4411-AAAD-3E7295FE34DF}" presName="linNode" presStyleCnt="0"/>
      <dgm:spPr/>
    </dgm:pt>
    <dgm:pt modelId="{761BB4C0-8171-4BE5-A307-41222A85B8C9}" type="pres">
      <dgm:prSet presAssocID="{B19983D4-F957-4411-AAAD-3E7295FE34DF}" presName="parentText" presStyleLbl="node1" presStyleIdx="2" presStyleCnt="6">
        <dgm:presLayoutVars>
          <dgm:chMax val="1"/>
          <dgm:bulletEnabled val="1"/>
        </dgm:presLayoutVars>
      </dgm:prSet>
      <dgm:spPr/>
    </dgm:pt>
    <dgm:pt modelId="{452DBBA6-C116-491F-9F61-EF1C66AE8A44}" type="pres">
      <dgm:prSet presAssocID="{FB1C2BE6-EF06-4ACE-90BA-F69084C23E75}" presName="sp" presStyleCnt="0"/>
      <dgm:spPr/>
    </dgm:pt>
    <dgm:pt modelId="{A62C7DB4-4E8A-4038-8392-F0D696B42D89}" type="pres">
      <dgm:prSet presAssocID="{A518B395-7C23-4C63-B02A-A2EFA7AE89D1}" presName="linNode" presStyleCnt="0"/>
      <dgm:spPr/>
    </dgm:pt>
    <dgm:pt modelId="{153A2E17-6772-4ED8-BA05-22E3CA64F29D}" type="pres">
      <dgm:prSet presAssocID="{A518B395-7C23-4C63-B02A-A2EFA7AE89D1}" presName="parentText" presStyleLbl="node1" presStyleIdx="3" presStyleCnt="6">
        <dgm:presLayoutVars>
          <dgm:chMax val="1"/>
          <dgm:bulletEnabled val="1"/>
        </dgm:presLayoutVars>
      </dgm:prSet>
      <dgm:spPr/>
    </dgm:pt>
    <dgm:pt modelId="{3ECCFEC8-AFE5-478C-877E-82808EBFFBB2}" type="pres">
      <dgm:prSet presAssocID="{9293281F-C513-4E37-967D-F15DB8ECB27B}" presName="sp" presStyleCnt="0"/>
      <dgm:spPr/>
    </dgm:pt>
    <dgm:pt modelId="{CEBC750F-5816-4BCC-AF8F-BA972E1C878A}" type="pres">
      <dgm:prSet presAssocID="{18EF1E2B-331A-42DE-BA9A-A8D81FAF4C8C}" presName="linNode" presStyleCnt="0"/>
      <dgm:spPr/>
    </dgm:pt>
    <dgm:pt modelId="{D6D54C0B-7DD3-4D79-856A-AAC40D6C743D}" type="pres">
      <dgm:prSet presAssocID="{18EF1E2B-331A-42DE-BA9A-A8D81FAF4C8C}" presName="parentText" presStyleLbl="node1" presStyleIdx="4" presStyleCnt="6">
        <dgm:presLayoutVars>
          <dgm:chMax val="1"/>
          <dgm:bulletEnabled val="1"/>
        </dgm:presLayoutVars>
      </dgm:prSet>
      <dgm:spPr/>
    </dgm:pt>
    <dgm:pt modelId="{627C5F36-E34B-4C95-87BC-5DBAF7F740B0}" type="pres">
      <dgm:prSet presAssocID="{227DE38F-9565-40B9-B2EA-9F326F3FE1B0}" presName="sp" presStyleCnt="0"/>
      <dgm:spPr/>
    </dgm:pt>
    <dgm:pt modelId="{657E1296-6B8B-4C49-9FBD-0E9E5D2869E1}" type="pres">
      <dgm:prSet presAssocID="{83016B91-4890-4E54-B4EB-A2C28BBBF496}" presName="linNode" presStyleCnt="0"/>
      <dgm:spPr/>
    </dgm:pt>
    <dgm:pt modelId="{6A00D403-193F-4E92-B1FC-D9BEDE3E2AA2}" type="pres">
      <dgm:prSet presAssocID="{83016B91-4890-4E54-B4EB-A2C28BBBF496}" presName="parentText" presStyleLbl="node1" presStyleIdx="5" presStyleCnt="6">
        <dgm:presLayoutVars>
          <dgm:chMax val="1"/>
          <dgm:bulletEnabled val="1"/>
        </dgm:presLayoutVars>
      </dgm:prSet>
      <dgm:spPr/>
    </dgm:pt>
  </dgm:ptLst>
  <dgm:cxnLst>
    <dgm:cxn modelId="{9CC5EA1E-BE08-4D5F-BEEA-0B40DD1AF42A}" type="presOf" srcId="{E85A26FE-53AD-4BAE-9F0B-DF40F7178775}" destId="{7EBB5069-68B3-49FE-A4E6-EAE3E4FE9E70}" srcOrd="0" destOrd="0" presId="urn:microsoft.com/office/officeart/2005/8/layout/vList5"/>
    <dgm:cxn modelId="{EA87D36B-3706-427A-9E46-AE88D1366DB5}" srcId="{65B450B4-1B14-4508-870E-7F3A2FECF43F}" destId="{18EF1E2B-331A-42DE-BA9A-A8D81FAF4C8C}" srcOrd="4" destOrd="0" parTransId="{210295EE-740C-41FF-943F-829C959C0BF9}" sibTransId="{227DE38F-9565-40B9-B2EA-9F326F3FE1B0}"/>
    <dgm:cxn modelId="{524FA176-BF42-4180-AA34-3D83A2AC1C46}" type="presOf" srcId="{65B450B4-1B14-4508-870E-7F3A2FECF43F}" destId="{BD7FFA0F-C473-42DB-A5FC-866E7B40B802}" srcOrd="0" destOrd="0" presId="urn:microsoft.com/office/officeart/2005/8/layout/vList5"/>
    <dgm:cxn modelId="{51413D8C-E40D-4458-B29B-0D259D60A561}" type="presOf" srcId="{83016B91-4890-4E54-B4EB-A2C28BBBF496}" destId="{6A00D403-193F-4E92-B1FC-D9BEDE3E2AA2}" srcOrd="0" destOrd="0" presId="urn:microsoft.com/office/officeart/2005/8/layout/vList5"/>
    <dgm:cxn modelId="{089443A9-1DF0-48F8-A4F0-02070A10B730}" type="presOf" srcId="{A518B395-7C23-4C63-B02A-A2EFA7AE89D1}" destId="{153A2E17-6772-4ED8-BA05-22E3CA64F29D}" srcOrd="0" destOrd="0" presId="urn:microsoft.com/office/officeart/2005/8/layout/vList5"/>
    <dgm:cxn modelId="{30194CB9-52E8-4D62-A59A-78B0B96F88F4}" type="presOf" srcId="{B19983D4-F957-4411-AAAD-3E7295FE34DF}" destId="{761BB4C0-8171-4BE5-A307-41222A85B8C9}" srcOrd="0" destOrd="0" presId="urn:microsoft.com/office/officeart/2005/8/layout/vList5"/>
    <dgm:cxn modelId="{32D1D8BE-A323-483B-8F5E-EB23D2822A32}" srcId="{65B450B4-1B14-4508-870E-7F3A2FECF43F}" destId="{E85A26FE-53AD-4BAE-9F0B-DF40F7178775}" srcOrd="0" destOrd="0" parTransId="{2A431A0B-8A1B-4747-8A57-2D8ADB7647A9}" sibTransId="{687DA975-A84D-43A9-A3AC-F30172CBB018}"/>
    <dgm:cxn modelId="{EDDF17D3-98E5-4918-BE07-51A662044523}" type="presOf" srcId="{A27E540C-2F96-4E17-A603-949A14CDDDB2}" destId="{180E1E85-42BE-4BF8-ACE2-0B636DE00369}" srcOrd="0" destOrd="0" presId="urn:microsoft.com/office/officeart/2005/8/layout/vList5"/>
    <dgm:cxn modelId="{FE749BE4-1EAE-4E00-B26C-56631CB3099E}" srcId="{65B450B4-1B14-4508-870E-7F3A2FECF43F}" destId="{A518B395-7C23-4C63-B02A-A2EFA7AE89D1}" srcOrd="3" destOrd="0" parTransId="{ED267B2A-4F1E-4D98-AE90-2A5A6D796B8F}" sibTransId="{9293281F-C513-4E37-967D-F15DB8ECB27B}"/>
    <dgm:cxn modelId="{D4A3E2E9-180B-409A-90C4-EB171034F4D4}" srcId="{65B450B4-1B14-4508-870E-7F3A2FECF43F}" destId="{83016B91-4890-4E54-B4EB-A2C28BBBF496}" srcOrd="5" destOrd="0" parTransId="{4EC92FE7-BF70-43CE-9A2D-90F1678CB687}" sibTransId="{5D455447-07AD-4E41-B88B-7966E8B21D56}"/>
    <dgm:cxn modelId="{4E5CBFEB-01FA-45B0-A531-CFE8F9E89CAE}" srcId="{65B450B4-1B14-4508-870E-7F3A2FECF43F}" destId="{A27E540C-2F96-4E17-A603-949A14CDDDB2}" srcOrd="1" destOrd="0" parTransId="{68C31D2D-EA0D-42EA-A8FE-12687E50572B}" sibTransId="{8E51F361-5B76-44B0-8161-7E035D2EB8FB}"/>
    <dgm:cxn modelId="{CBA1FEEE-CEA8-46B0-A4DA-01D520FBDB38}" type="presOf" srcId="{18EF1E2B-331A-42DE-BA9A-A8D81FAF4C8C}" destId="{D6D54C0B-7DD3-4D79-856A-AAC40D6C743D}" srcOrd="0" destOrd="0" presId="urn:microsoft.com/office/officeart/2005/8/layout/vList5"/>
    <dgm:cxn modelId="{8D5F43F5-6AF9-4E5B-8AC1-B2158F6F1DEE}" srcId="{65B450B4-1B14-4508-870E-7F3A2FECF43F}" destId="{B19983D4-F957-4411-AAAD-3E7295FE34DF}" srcOrd="2" destOrd="0" parTransId="{F83EB811-8804-4834-9E69-01D0612415B0}" sibTransId="{FB1C2BE6-EF06-4ACE-90BA-F69084C23E75}"/>
    <dgm:cxn modelId="{EEA384CE-4DAC-4FF2-8534-60DDA6F03DFE}" type="presParOf" srcId="{BD7FFA0F-C473-42DB-A5FC-866E7B40B802}" destId="{183CB107-AD9F-44C4-B58A-0E42E58FC8D2}" srcOrd="0" destOrd="0" presId="urn:microsoft.com/office/officeart/2005/8/layout/vList5"/>
    <dgm:cxn modelId="{E3EE7743-7603-4AC0-8794-5F7B296296E2}" type="presParOf" srcId="{183CB107-AD9F-44C4-B58A-0E42E58FC8D2}" destId="{7EBB5069-68B3-49FE-A4E6-EAE3E4FE9E70}" srcOrd="0" destOrd="0" presId="urn:microsoft.com/office/officeart/2005/8/layout/vList5"/>
    <dgm:cxn modelId="{95BCF383-D272-4AAD-9804-5F33C0C962F5}" type="presParOf" srcId="{BD7FFA0F-C473-42DB-A5FC-866E7B40B802}" destId="{B6ABAC75-F13C-4BD3-B288-3CCD22805936}" srcOrd="1" destOrd="0" presId="urn:microsoft.com/office/officeart/2005/8/layout/vList5"/>
    <dgm:cxn modelId="{2CCCFABF-944D-40C7-BAA6-17911F5A29EC}" type="presParOf" srcId="{BD7FFA0F-C473-42DB-A5FC-866E7B40B802}" destId="{1C37DA32-D55C-422C-8625-772D91F89E1B}" srcOrd="2" destOrd="0" presId="urn:microsoft.com/office/officeart/2005/8/layout/vList5"/>
    <dgm:cxn modelId="{313D658D-1BEA-446F-96F0-24C67B709914}" type="presParOf" srcId="{1C37DA32-D55C-422C-8625-772D91F89E1B}" destId="{180E1E85-42BE-4BF8-ACE2-0B636DE00369}" srcOrd="0" destOrd="0" presId="urn:microsoft.com/office/officeart/2005/8/layout/vList5"/>
    <dgm:cxn modelId="{3B6FDAB9-6E54-4E5B-BFF1-10B47B5BF956}" type="presParOf" srcId="{BD7FFA0F-C473-42DB-A5FC-866E7B40B802}" destId="{10661279-834E-4A37-AF7F-88AB09B85014}" srcOrd="3" destOrd="0" presId="urn:microsoft.com/office/officeart/2005/8/layout/vList5"/>
    <dgm:cxn modelId="{DAAC9CAF-4F33-44AD-93FC-EF0F70F27E24}" type="presParOf" srcId="{BD7FFA0F-C473-42DB-A5FC-866E7B40B802}" destId="{6F3FEFA6-6584-4D29-B424-F0D6B8FD7647}" srcOrd="4" destOrd="0" presId="urn:microsoft.com/office/officeart/2005/8/layout/vList5"/>
    <dgm:cxn modelId="{4F7DBC3B-65B6-4CE6-9D63-959140A88202}" type="presParOf" srcId="{6F3FEFA6-6584-4D29-B424-F0D6B8FD7647}" destId="{761BB4C0-8171-4BE5-A307-41222A85B8C9}" srcOrd="0" destOrd="0" presId="urn:microsoft.com/office/officeart/2005/8/layout/vList5"/>
    <dgm:cxn modelId="{DAFF6292-1EE4-4A99-ABEB-39BEC640CFB9}" type="presParOf" srcId="{BD7FFA0F-C473-42DB-A5FC-866E7B40B802}" destId="{452DBBA6-C116-491F-9F61-EF1C66AE8A44}" srcOrd="5" destOrd="0" presId="urn:microsoft.com/office/officeart/2005/8/layout/vList5"/>
    <dgm:cxn modelId="{250867E2-033F-4CD3-AED2-45B8DABCEE2E}" type="presParOf" srcId="{BD7FFA0F-C473-42DB-A5FC-866E7B40B802}" destId="{A62C7DB4-4E8A-4038-8392-F0D696B42D89}" srcOrd="6" destOrd="0" presId="urn:microsoft.com/office/officeart/2005/8/layout/vList5"/>
    <dgm:cxn modelId="{667C64A2-1A62-4B0A-970A-72B0A066888D}" type="presParOf" srcId="{A62C7DB4-4E8A-4038-8392-F0D696B42D89}" destId="{153A2E17-6772-4ED8-BA05-22E3CA64F29D}" srcOrd="0" destOrd="0" presId="urn:microsoft.com/office/officeart/2005/8/layout/vList5"/>
    <dgm:cxn modelId="{D02AD81F-7B98-4F19-A006-AC31FFA8E3E0}" type="presParOf" srcId="{BD7FFA0F-C473-42DB-A5FC-866E7B40B802}" destId="{3ECCFEC8-AFE5-478C-877E-82808EBFFBB2}" srcOrd="7" destOrd="0" presId="urn:microsoft.com/office/officeart/2005/8/layout/vList5"/>
    <dgm:cxn modelId="{EB5B0C0F-69AF-4F2E-A52D-4861D36C134C}" type="presParOf" srcId="{BD7FFA0F-C473-42DB-A5FC-866E7B40B802}" destId="{CEBC750F-5816-4BCC-AF8F-BA972E1C878A}" srcOrd="8" destOrd="0" presId="urn:microsoft.com/office/officeart/2005/8/layout/vList5"/>
    <dgm:cxn modelId="{5EEE3792-A4AF-4ED0-BF85-49B7B8C1B98A}" type="presParOf" srcId="{CEBC750F-5816-4BCC-AF8F-BA972E1C878A}" destId="{D6D54C0B-7DD3-4D79-856A-AAC40D6C743D}" srcOrd="0" destOrd="0" presId="urn:microsoft.com/office/officeart/2005/8/layout/vList5"/>
    <dgm:cxn modelId="{BE68978C-826B-4FD9-BA93-D4DA9F349243}" type="presParOf" srcId="{BD7FFA0F-C473-42DB-A5FC-866E7B40B802}" destId="{627C5F36-E34B-4C95-87BC-5DBAF7F740B0}" srcOrd="9" destOrd="0" presId="urn:microsoft.com/office/officeart/2005/8/layout/vList5"/>
    <dgm:cxn modelId="{BACA622B-6E5A-481B-9E3B-0997CFA91D77}" type="presParOf" srcId="{BD7FFA0F-C473-42DB-A5FC-866E7B40B802}" destId="{657E1296-6B8B-4C49-9FBD-0E9E5D2869E1}" srcOrd="10" destOrd="0" presId="urn:microsoft.com/office/officeart/2005/8/layout/vList5"/>
    <dgm:cxn modelId="{7667B980-5984-496C-8FF8-35E5A538C5AB}" type="presParOf" srcId="{657E1296-6B8B-4C49-9FBD-0E9E5D2869E1}" destId="{6A00D403-193F-4E92-B1FC-D9BEDE3E2AA2}"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0AA39C-17A6-4E7C-A256-F46A1C0AFC7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5622E5D4-10E2-48DE-AFBA-068AEC375F66}">
      <dgm:prSet/>
      <dgm:spPr/>
      <dgm:t>
        <a:bodyPr/>
        <a:lstStyle/>
        <a:p>
          <a:r>
            <a:rPr lang="en-US"/>
            <a:t>Ventricular septal defect(VSD)</a:t>
          </a:r>
        </a:p>
      </dgm:t>
    </dgm:pt>
    <dgm:pt modelId="{633E08CC-C75D-4424-A97A-65694B7EDE17}" type="parTrans" cxnId="{6475B8D6-B09A-4090-B162-3FF331EDA1B6}">
      <dgm:prSet/>
      <dgm:spPr/>
      <dgm:t>
        <a:bodyPr/>
        <a:lstStyle/>
        <a:p>
          <a:endParaRPr lang="en-US"/>
        </a:p>
      </dgm:t>
    </dgm:pt>
    <dgm:pt modelId="{EEF3B1A4-0869-4998-B24D-C4653E53C5AD}" type="sibTrans" cxnId="{6475B8D6-B09A-4090-B162-3FF331EDA1B6}">
      <dgm:prSet/>
      <dgm:spPr/>
      <dgm:t>
        <a:bodyPr/>
        <a:lstStyle/>
        <a:p>
          <a:endParaRPr lang="en-US"/>
        </a:p>
      </dgm:t>
    </dgm:pt>
    <dgm:pt modelId="{8257CD84-4D77-4DAC-A354-F1F326C00CBC}">
      <dgm:prSet/>
      <dgm:spPr/>
      <dgm:t>
        <a:bodyPr/>
        <a:lstStyle/>
        <a:p>
          <a:r>
            <a:rPr lang="en-US"/>
            <a:t>Atrial septal defect (ASD)</a:t>
          </a:r>
        </a:p>
      </dgm:t>
    </dgm:pt>
    <dgm:pt modelId="{52F4C829-50E6-4FEB-8F91-C72A3812990C}" type="parTrans" cxnId="{E4321740-365D-44B4-A9BB-FE32B6B79676}">
      <dgm:prSet/>
      <dgm:spPr/>
      <dgm:t>
        <a:bodyPr/>
        <a:lstStyle/>
        <a:p>
          <a:endParaRPr lang="en-US"/>
        </a:p>
      </dgm:t>
    </dgm:pt>
    <dgm:pt modelId="{EC67BC75-7898-47BB-9ACD-F8A877FFA17A}" type="sibTrans" cxnId="{E4321740-365D-44B4-A9BB-FE32B6B79676}">
      <dgm:prSet/>
      <dgm:spPr/>
      <dgm:t>
        <a:bodyPr/>
        <a:lstStyle/>
        <a:p>
          <a:endParaRPr lang="en-US"/>
        </a:p>
      </dgm:t>
    </dgm:pt>
    <dgm:pt modelId="{C21CA95B-18A7-4A07-9E09-38F86BC0F660}">
      <dgm:prSet/>
      <dgm:spPr/>
      <dgm:t>
        <a:bodyPr/>
        <a:lstStyle/>
        <a:p>
          <a:r>
            <a:rPr lang="en-US"/>
            <a:t>Atrioventricular Septal Defect (AVSD)</a:t>
          </a:r>
        </a:p>
      </dgm:t>
    </dgm:pt>
    <dgm:pt modelId="{C4381B0B-BD79-47B0-97CB-A2ACA8347DD7}" type="parTrans" cxnId="{E46E2172-F315-46C0-84D0-DB577E75CFA9}">
      <dgm:prSet/>
      <dgm:spPr/>
      <dgm:t>
        <a:bodyPr/>
        <a:lstStyle/>
        <a:p>
          <a:endParaRPr lang="en-US"/>
        </a:p>
      </dgm:t>
    </dgm:pt>
    <dgm:pt modelId="{D53DACA4-3236-4F5C-A308-55FC70465CC1}" type="sibTrans" cxnId="{E46E2172-F315-46C0-84D0-DB577E75CFA9}">
      <dgm:prSet/>
      <dgm:spPr/>
      <dgm:t>
        <a:bodyPr/>
        <a:lstStyle/>
        <a:p>
          <a:endParaRPr lang="en-US"/>
        </a:p>
      </dgm:t>
    </dgm:pt>
    <dgm:pt modelId="{816C1726-9170-4F3B-9A1D-CA7E1CEA082B}">
      <dgm:prSet/>
      <dgm:spPr/>
      <dgm:t>
        <a:bodyPr/>
        <a:lstStyle/>
        <a:p>
          <a:r>
            <a:rPr lang="en-US"/>
            <a:t>Patent ductus arteriosus (PDA)</a:t>
          </a:r>
        </a:p>
      </dgm:t>
    </dgm:pt>
    <dgm:pt modelId="{5D67B72A-CEC9-426C-B81B-137A2A3BF4EC}" type="parTrans" cxnId="{FFF20F1E-0DAF-4DDC-80CD-E329897BE6FE}">
      <dgm:prSet/>
      <dgm:spPr/>
      <dgm:t>
        <a:bodyPr/>
        <a:lstStyle/>
        <a:p>
          <a:endParaRPr lang="en-US"/>
        </a:p>
      </dgm:t>
    </dgm:pt>
    <dgm:pt modelId="{B87D4DA0-A374-420E-A0A0-D96D33BE2DF6}" type="sibTrans" cxnId="{FFF20F1E-0DAF-4DDC-80CD-E329897BE6FE}">
      <dgm:prSet/>
      <dgm:spPr/>
      <dgm:t>
        <a:bodyPr/>
        <a:lstStyle/>
        <a:p>
          <a:endParaRPr lang="en-US"/>
        </a:p>
      </dgm:t>
    </dgm:pt>
    <dgm:pt modelId="{15A960AE-C537-4CA2-A62D-9E2B18027780}" type="pres">
      <dgm:prSet presAssocID="{930AA39C-17A6-4E7C-A256-F46A1C0AFC74}" presName="vert0" presStyleCnt="0">
        <dgm:presLayoutVars>
          <dgm:dir/>
          <dgm:animOne val="branch"/>
          <dgm:animLvl val="lvl"/>
        </dgm:presLayoutVars>
      </dgm:prSet>
      <dgm:spPr/>
    </dgm:pt>
    <dgm:pt modelId="{820B4485-3181-4E23-A876-1AE3AFB25697}" type="pres">
      <dgm:prSet presAssocID="{5622E5D4-10E2-48DE-AFBA-068AEC375F66}" presName="thickLine" presStyleLbl="alignNode1" presStyleIdx="0" presStyleCnt="4"/>
      <dgm:spPr/>
    </dgm:pt>
    <dgm:pt modelId="{33FCC513-E58C-41BC-80C1-8789AAEDE91D}" type="pres">
      <dgm:prSet presAssocID="{5622E5D4-10E2-48DE-AFBA-068AEC375F66}" presName="horz1" presStyleCnt="0"/>
      <dgm:spPr/>
    </dgm:pt>
    <dgm:pt modelId="{ED03B9A3-9AEB-4636-A3C7-4F1279A158E8}" type="pres">
      <dgm:prSet presAssocID="{5622E5D4-10E2-48DE-AFBA-068AEC375F66}" presName="tx1" presStyleLbl="revTx" presStyleIdx="0" presStyleCnt="4"/>
      <dgm:spPr/>
    </dgm:pt>
    <dgm:pt modelId="{3E7B31C7-B606-44F7-8835-813E0C4917D8}" type="pres">
      <dgm:prSet presAssocID="{5622E5D4-10E2-48DE-AFBA-068AEC375F66}" presName="vert1" presStyleCnt="0"/>
      <dgm:spPr/>
    </dgm:pt>
    <dgm:pt modelId="{92759B75-2A62-49FF-999A-0F40BA0E2F0C}" type="pres">
      <dgm:prSet presAssocID="{8257CD84-4D77-4DAC-A354-F1F326C00CBC}" presName="thickLine" presStyleLbl="alignNode1" presStyleIdx="1" presStyleCnt="4"/>
      <dgm:spPr/>
    </dgm:pt>
    <dgm:pt modelId="{E336C051-C395-4BC1-ABD5-4D22CAFAE502}" type="pres">
      <dgm:prSet presAssocID="{8257CD84-4D77-4DAC-A354-F1F326C00CBC}" presName="horz1" presStyleCnt="0"/>
      <dgm:spPr/>
    </dgm:pt>
    <dgm:pt modelId="{B4A82344-147C-4CBC-83D4-95339F63F6FB}" type="pres">
      <dgm:prSet presAssocID="{8257CD84-4D77-4DAC-A354-F1F326C00CBC}" presName="tx1" presStyleLbl="revTx" presStyleIdx="1" presStyleCnt="4"/>
      <dgm:spPr/>
    </dgm:pt>
    <dgm:pt modelId="{1B928B38-AB1D-4F11-84F1-57397C3DB911}" type="pres">
      <dgm:prSet presAssocID="{8257CD84-4D77-4DAC-A354-F1F326C00CBC}" presName="vert1" presStyleCnt="0"/>
      <dgm:spPr/>
    </dgm:pt>
    <dgm:pt modelId="{E9603740-B681-4231-A634-319BD4A2E15E}" type="pres">
      <dgm:prSet presAssocID="{C21CA95B-18A7-4A07-9E09-38F86BC0F660}" presName="thickLine" presStyleLbl="alignNode1" presStyleIdx="2" presStyleCnt="4"/>
      <dgm:spPr/>
    </dgm:pt>
    <dgm:pt modelId="{C38908CC-2E38-493B-BEFF-1FEAF7D3C975}" type="pres">
      <dgm:prSet presAssocID="{C21CA95B-18A7-4A07-9E09-38F86BC0F660}" presName="horz1" presStyleCnt="0"/>
      <dgm:spPr/>
    </dgm:pt>
    <dgm:pt modelId="{22713414-052F-449A-A9C9-3FC95A10830C}" type="pres">
      <dgm:prSet presAssocID="{C21CA95B-18A7-4A07-9E09-38F86BC0F660}" presName="tx1" presStyleLbl="revTx" presStyleIdx="2" presStyleCnt="4"/>
      <dgm:spPr/>
    </dgm:pt>
    <dgm:pt modelId="{ED339711-CB79-415F-98D4-ABF552F31F3E}" type="pres">
      <dgm:prSet presAssocID="{C21CA95B-18A7-4A07-9E09-38F86BC0F660}" presName="vert1" presStyleCnt="0"/>
      <dgm:spPr/>
    </dgm:pt>
    <dgm:pt modelId="{98B83A60-58DA-48C8-B828-C16A6151185E}" type="pres">
      <dgm:prSet presAssocID="{816C1726-9170-4F3B-9A1D-CA7E1CEA082B}" presName="thickLine" presStyleLbl="alignNode1" presStyleIdx="3" presStyleCnt="4"/>
      <dgm:spPr/>
    </dgm:pt>
    <dgm:pt modelId="{0F4B33E0-BA5A-4EDF-9919-65769343C4B4}" type="pres">
      <dgm:prSet presAssocID="{816C1726-9170-4F3B-9A1D-CA7E1CEA082B}" presName="horz1" presStyleCnt="0"/>
      <dgm:spPr/>
    </dgm:pt>
    <dgm:pt modelId="{BD9C4007-0AAA-445D-8F6F-97C70F05317D}" type="pres">
      <dgm:prSet presAssocID="{816C1726-9170-4F3B-9A1D-CA7E1CEA082B}" presName="tx1" presStyleLbl="revTx" presStyleIdx="3" presStyleCnt="4"/>
      <dgm:spPr/>
    </dgm:pt>
    <dgm:pt modelId="{E76DCAE6-1503-4ACB-86E8-D72B5A0B6A65}" type="pres">
      <dgm:prSet presAssocID="{816C1726-9170-4F3B-9A1D-CA7E1CEA082B}" presName="vert1" presStyleCnt="0"/>
      <dgm:spPr/>
    </dgm:pt>
  </dgm:ptLst>
  <dgm:cxnLst>
    <dgm:cxn modelId="{FFF20F1E-0DAF-4DDC-80CD-E329897BE6FE}" srcId="{930AA39C-17A6-4E7C-A256-F46A1C0AFC74}" destId="{816C1726-9170-4F3B-9A1D-CA7E1CEA082B}" srcOrd="3" destOrd="0" parTransId="{5D67B72A-CEC9-426C-B81B-137A2A3BF4EC}" sibTransId="{B87D4DA0-A374-420E-A0A0-D96D33BE2DF6}"/>
    <dgm:cxn modelId="{6019A124-D42E-44A1-B9F6-752C0B99B6E0}" type="presOf" srcId="{816C1726-9170-4F3B-9A1D-CA7E1CEA082B}" destId="{BD9C4007-0AAA-445D-8F6F-97C70F05317D}" srcOrd="0" destOrd="0" presId="urn:microsoft.com/office/officeart/2008/layout/LinedList"/>
    <dgm:cxn modelId="{E4321740-365D-44B4-A9BB-FE32B6B79676}" srcId="{930AA39C-17A6-4E7C-A256-F46A1C0AFC74}" destId="{8257CD84-4D77-4DAC-A354-F1F326C00CBC}" srcOrd="1" destOrd="0" parTransId="{52F4C829-50E6-4FEB-8F91-C72A3812990C}" sibTransId="{EC67BC75-7898-47BB-9ACD-F8A877FFA17A}"/>
    <dgm:cxn modelId="{E46E2172-F315-46C0-84D0-DB577E75CFA9}" srcId="{930AA39C-17A6-4E7C-A256-F46A1C0AFC74}" destId="{C21CA95B-18A7-4A07-9E09-38F86BC0F660}" srcOrd="2" destOrd="0" parTransId="{C4381B0B-BD79-47B0-97CB-A2ACA8347DD7}" sibTransId="{D53DACA4-3236-4F5C-A308-55FC70465CC1}"/>
    <dgm:cxn modelId="{8D96DF55-752F-4F67-B0CF-1C96CF7CB011}" type="presOf" srcId="{C21CA95B-18A7-4A07-9E09-38F86BC0F660}" destId="{22713414-052F-449A-A9C9-3FC95A10830C}" srcOrd="0" destOrd="0" presId="urn:microsoft.com/office/officeart/2008/layout/LinedList"/>
    <dgm:cxn modelId="{79958CA3-E8FF-4CBB-8DE7-E01B9FD713A7}" type="presOf" srcId="{930AA39C-17A6-4E7C-A256-F46A1C0AFC74}" destId="{15A960AE-C537-4CA2-A62D-9E2B18027780}" srcOrd="0" destOrd="0" presId="urn:microsoft.com/office/officeart/2008/layout/LinedList"/>
    <dgm:cxn modelId="{B7E35AA9-8CEB-4E02-87CF-2FFCD30F457D}" type="presOf" srcId="{5622E5D4-10E2-48DE-AFBA-068AEC375F66}" destId="{ED03B9A3-9AEB-4636-A3C7-4F1279A158E8}" srcOrd="0" destOrd="0" presId="urn:microsoft.com/office/officeart/2008/layout/LinedList"/>
    <dgm:cxn modelId="{6475B8D6-B09A-4090-B162-3FF331EDA1B6}" srcId="{930AA39C-17A6-4E7C-A256-F46A1C0AFC74}" destId="{5622E5D4-10E2-48DE-AFBA-068AEC375F66}" srcOrd="0" destOrd="0" parTransId="{633E08CC-C75D-4424-A97A-65694B7EDE17}" sibTransId="{EEF3B1A4-0869-4998-B24D-C4653E53C5AD}"/>
    <dgm:cxn modelId="{2B82B0EC-06D9-4FEE-A3E5-0C8A19BA2D9F}" type="presOf" srcId="{8257CD84-4D77-4DAC-A354-F1F326C00CBC}" destId="{B4A82344-147C-4CBC-83D4-95339F63F6FB}" srcOrd="0" destOrd="0" presId="urn:microsoft.com/office/officeart/2008/layout/LinedList"/>
    <dgm:cxn modelId="{722ED699-69E4-49F5-AD83-B95A8909FBC0}" type="presParOf" srcId="{15A960AE-C537-4CA2-A62D-9E2B18027780}" destId="{820B4485-3181-4E23-A876-1AE3AFB25697}" srcOrd="0" destOrd="0" presId="urn:microsoft.com/office/officeart/2008/layout/LinedList"/>
    <dgm:cxn modelId="{C2AEA869-838E-42DF-A7A4-FD9416277540}" type="presParOf" srcId="{15A960AE-C537-4CA2-A62D-9E2B18027780}" destId="{33FCC513-E58C-41BC-80C1-8789AAEDE91D}" srcOrd="1" destOrd="0" presId="urn:microsoft.com/office/officeart/2008/layout/LinedList"/>
    <dgm:cxn modelId="{BFFD4E86-B8C9-4065-B09B-FAF21878931F}" type="presParOf" srcId="{33FCC513-E58C-41BC-80C1-8789AAEDE91D}" destId="{ED03B9A3-9AEB-4636-A3C7-4F1279A158E8}" srcOrd="0" destOrd="0" presId="urn:microsoft.com/office/officeart/2008/layout/LinedList"/>
    <dgm:cxn modelId="{39197AD4-3B4E-4F3D-B749-83E298EC1A0E}" type="presParOf" srcId="{33FCC513-E58C-41BC-80C1-8789AAEDE91D}" destId="{3E7B31C7-B606-44F7-8835-813E0C4917D8}" srcOrd="1" destOrd="0" presId="urn:microsoft.com/office/officeart/2008/layout/LinedList"/>
    <dgm:cxn modelId="{8DC3B59C-E0FA-44B1-BB3B-CCFFEF0662C8}" type="presParOf" srcId="{15A960AE-C537-4CA2-A62D-9E2B18027780}" destId="{92759B75-2A62-49FF-999A-0F40BA0E2F0C}" srcOrd="2" destOrd="0" presId="urn:microsoft.com/office/officeart/2008/layout/LinedList"/>
    <dgm:cxn modelId="{7993E275-143B-44E3-AE39-73CF658B3E0B}" type="presParOf" srcId="{15A960AE-C537-4CA2-A62D-9E2B18027780}" destId="{E336C051-C395-4BC1-ABD5-4D22CAFAE502}" srcOrd="3" destOrd="0" presId="urn:microsoft.com/office/officeart/2008/layout/LinedList"/>
    <dgm:cxn modelId="{0200FFA1-2A6C-4F60-B291-9A677FA9E1EC}" type="presParOf" srcId="{E336C051-C395-4BC1-ABD5-4D22CAFAE502}" destId="{B4A82344-147C-4CBC-83D4-95339F63F6FB}" srcOrd="0" destOrd="0" presId="urn:microsoft.com/office/officeart/2008/layout/LinedList"/>
    <dgm:cxn modelId="{8E18DD2D-4C35-47B6-A147-204FE4E879A1}" type="presParOf" srcId="{E336C051-C395-4BC1-ABD5-4D22CAFAE502}" destId="{1B928B38-AB1D-4F11-84F1-57397C3DB911}" srcOrd="1" destOrd="0" presId="urn:microsoft.com/office/officeart/2008/layout/LinedList"/>
    <dgm:cxn modelId="{3ADE5FED-5E7C-4B3F-91AA-888628149611}" type="presParOf" srcId="{15A960AE-C537-4CA2-A62D-9E2B18027780}" destId="{E9603740-B681-4231-A634-319BD4A2E15E}" srcOrd="4" destOrd="0" presId="urn:microsoft.com/office/officeart/2008/layout/LinedList"/>
    <dgm:cxn modelId="{A5B30F0C-F0AE-415C-8D1B-E4D2B82DEDE7}" type="presParOf" srcId="{15A960AE-C537-4CA2-A62D-9E2B18027780}" destId="{C38908CC-2E38-493B-BEFF-1FEAF7D3C975}" srcOrd="5" destOrd="0" presId="urn:microsoft.com/office/officeart/2008/layout/LinedList"/>
    <dgm:cxn modelId="{E162A206-98FC-4FB2-8A10-D2F0E7D32343}" type="presParOf" srcId="{C38908CC-2E38-493B-BEFF-1FEAF7D3C975}" destId="{22713414-052F-449A-A9C9-3FC95A10830C}" srcOrd="0" destOrd="0" presId="urn:microsoft.com/office/officeart/2008/layout/LinedList"/>
    <dgm:cxn modelId="{4EBA778E-5F36-4A1E-B04E-E524166A471E}" type="presParOf" srcId="{C38908CC-2E38-493B-BEFF-1FEAF7D3C975}" destId="{ED339711-CB79-415F-98D4-ABF552F31F3E}" srcOrd="1" destOrd="0" presId="urn:microsoft.com/office/officeart/2008/layout/LinedList"/>
    <dgm:cxn modelId="{ACC123EC-6D53-441F-BF52-6C4828514AC4}" type="presParOf" srcId="{15A960AE-C537-4CA2-A62D-9E2B18027780}" destId="{98B83A60-58DA-48C8-B828-C16A6151185E}" srcOrd="6" destOrd="0" presId="urn:microsoft.com/office/officeart/2008/layout/LinedList"/>
    <dgm:cxn modelId="{0E7A0883-B097-436F-AB9C-FDF435FC1280}" type="presParOf" srcId="{15A960AE-C537-4CA2-A62D-9E2B18027780}" destId="{0F4B33E0-BA5A-4EDF-9919-65769343C4B4}" srcOrd="7" destOrd="0" presId="urn:microsoft.com/office/officeart/2008/layout/LinedList"/>
    <dgm:cxn modelId="{53064E73-BD06-4E73-9594-D20DD8906723}" type="presParOf" srcId="{0F4B33E0-BA5A-4EDF-9919-65769343C4B4}" destId="{BD9C4007-0AAA-445D-8F6F-97C70F05317D}" srcOrd="0" destOrd="0" presId="urn:microsoft.com/office/officeart/2008/layout/LinedList"/>
    <dgm:cxn modelId="{4C1EFB52-0B73-41CE-A0A7-336ACE17A5B7}" type="presParOf" srcId="{0F4B33E0-BA5A-4EDF-9919-65769343C4B4}" destId="{E76DCAE6-1503-4ACB-86E8-D72B5A0B6A6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9DA4D4-2BFE-43FD-9B23-44E899D95303}" type="doc">
      <dgm:prSet loTypeId="urn:microsoft.com/office/officeart/2005/8/layout/orgChart1" loCatId="hierarchy" qsTypeId="urn:microsoft.com/office/officeart/2005/8/quickstyle/simple5" qsCatId="simple" csTypeId="urn:microsoft.com/office/officeart/2005/8/colors/accent1_2" csCatId="accent1"/>
      <dgm:spPr/>
      <dgm:t>
        <a:bodyPr/>
        <a:lstStyle/>
        <a:p>
          <a:endParaRPr lang="en-US"/>
        </a:p>
      </dgm:t>
    </dgm:pt>
    <dgm:pt modelId="{596B6DD1-0403-4B8A-8160-B8595076F3F9}">
      <dgm:prSet/>
      <dgm:spPr/>
      <dgm:t>
        <a:bodyPr/>
        <a:lstStyle/>
        <a:p>
          <a:r>
            <a:rPr lang="en-US"/>
            <a:t>Tetralogy of Fallot</a:t>
          </a:r>
        </a:p>
      </dgm:t>
    </dgm:pt>
    <dgm:pt modelId="{8E021BC6-5B11-49F1-89C1-C7A8C93A0F06}" type="parTrans" cxnId="{38234102-8A34-4B10-BE91-08482552C7CA}">
      <dgm:prSet/>
      <dgm:spPr/>
      <dgm:t>
        <a:bodyPr/>
        <a:lstStyle/>
        <a:p>
          <a:endParaRPr lang="en-US"/>
        </a:p>
      </dgm:t>
    </dgm:pt>
    <dgm:pt modelId="{99EC6AF0-28EA-44D4-B054-9E19688404E6}" type="sibTrans" cxnId="{38234102-8A34-4B10-BE91-08482552C7CA}">
      <dgm:prSet/>
      <dgm:spPr/>
      <dgm:t>
        <a:bodyPr/>
        <a:lstStyle/>
        <a:p>
          <a:endParaRPr lang="en-US"/>
        </a:p>
      </dgm:t>
    </dgm:pt>
    <dgm:pt modelId="{B6F2E303-AC74-4D23-830F-63614F49C197}">
      <dgm:prSet/>
      <dgm:spPr/>
      <dgm:t>
        <a:bodyPr/>
        <a:lstStyle/>
        <a:p>
          <a:r>
            <a:rPr lang="en-US"/>
            <a:t>Tricuspid stenosis</a:t>
          </a:r>
        </a:p>
      </dgm:t>
    </dgm:pt>
    <dgm:pt modelId="{270B87A5-4286-4DA5-A9FC-AFC17224399E}" type="parTrans" cxnId="{0AEF78F3-78EA-4F57-8A75-616913579153}">
      <dgm:prSet/>
      <dgm:spPr/>
      <dgm:t>
        <a:bodyPr/>
        <a:lstStyle/>
        <a:p>
          <a:endParaRPr lang="en-US"/>
        </a:p>
      </dgm:t>
    </dgm:pt>
    <dgm:pt modelId="{361E6E9F-8179-47B3-B104-A6995EB119E5}" type="sibTrans" cxnId="{0AEF78F3-78EA-4F57-8A75-616913579153}">
      <dgm:prSet/>
      <dgm:spPr/>
      <dgm:t>
        <a:bodyPr/>
        <a:lstStyle/>
        <a:p>
          <a:endParaRPr lang="en-US"/>
        </a:p>
      </dgm:t>
    </dgm:pt>
    <dgm:pt modelId="{3D738F14-6B37-4236-A026-00D8C551CB47}" type="pres">
      <dgm:prSet presAssocID="{649DA4D4-2BFE-43FD-9B23-44E899D95303}" presName="hierChild1" presStyleCnt="0">
        <dgm:presLayoutVars>
          <dgm:orgChart val="1"/>
          <dgm:chPref val="1"/>
          <dgm:dir/>
          <dgm:animOne val="branch"/>
          <dgm:animLvl val="lvl"/>
          <dgm:resizeHandles/>
        </dgm:presLayoutVars>
      </dgm:prSet>
      <dgm:spPr/>
    </dgm:pt>
    <dgm:pt modelId="{BBC3A238-D6C4-41E5-8D78-E8423DDDDD6D}" type="pres">
      <dgm:prSet presAssocID="{596B6DD1-0403-4B8A-8160-B8595076F3F9}" presName="hierRoot1" presStyleCnt="0">
        <dgm:presLayoutVars>
          <dgm:hierBranch val="init"/>
        </dgm:presLayoutVars>
      </dgm:prSet>
      <dgm:spPr/>
    </dgm:pt>
    <dgm:pt modelId="{DD5B87B8-3A85-47A6-9532-C1C0DB973775}" type="pres">
      <dgm:prSet presAssocID="{596B6DD1-0403-4B8A-8160-B8595076F3F9}" presName="rootComposite1" presStyleCnt="0"/>
      <dgm:spPr/>
    </dgm:pt>
    <dgm:pt modelId="{1B5A0047-0A83-4613-93BE-7957AE24F917}" type="pres">
      <dgm:prSet presAssocID="{596B6DD1-0403-4B8A-8160-B8595076F3F9}" presName="rootText1" presStyleLbl="node0" presStyleIdx="0" presStyleCnt="2">
        <dgm:presLayoutVars>
          <dgm:chPref val="3"/>
        </dgm:presLayoutVars>
      </dgm:prSet>
      <dgm:spPr/>
    </dgm:pt>
    <dgm:pt modelId="{F22070E0-B418-4428-B9A5-87B18FF799E6}" type="pres">
      <dgm:prSet presAssocID="{596B6DD1-0403-4B8A-8160-B8595076F3F9}" presName="rootConnector1" presStyleLbl="node1" presStyleIdx="0" presStyleCnt="0"/>
      <dgm:spPr/>
    </dgm:pt>
    <dgm:pt modelId="{B19CEAC4-8891-4119-92D2-3228295A652B}" type="pres">
      <dgm:prSet presAssocID="{596B6DD1-0403-4B8A-8160-B8595076F3F9}" presName="hierChild2" presStyleCnt="0"/>
      <dgm:spPr/>
    </dgm:pt>
    <dgm:pt modelId="{5B8C60F3-196A-4F5C-AB65-95D25A3C3D60}" type="pres">
      <dgm:prSet presAssocID="{596B6DD1-0403-4B8A-8160-B8595076F3F9}" presName="hierChild3" presStyleCnt="0"/>
      <dgm:spPr/>
    </dgm:pt>
    <dgm:pt modelId="{8AB012B5-FC88-4B6F-AAD8-2B41D46D9B56}" type="pres">
      <dgm:prSet presAssocID="{B6F2E303-AC74-4D23-830F-63614F49C197}" presName="hierRoot1" presStyleCnt="0">
        <dgm:presLayoutVars>
          <dgm:hierBranch val="init"/>
        </dgm:presLayoutVars>
      </dgm:prSet>
      <dgm:spPr/>
    </dgm:pt>
    <dgm:pt modelId="{F0472A93-30B2-487E-B576-83BB5A699308}" type="pres">
      <dgm:prSet presAssocID="{B6F2E303-AC74-4D23-830F-63614F49C197}" presName="rootComposite1" presStyleCnt="0"/>
      <dgm:spPr/>
    </dgm:pt>
    <dgm:pt modelId="{57C99D84-A52D-406F-9B18-DB112C2DB9DE}" type="pres">
      <dgm:prSet presAssocID="{B6F2E303-AC74-4D23-830F-63614F49C197}" presName="rootText1" presStyleLbl="node0" presStyleIdx="1" presStyleCnt="2">
        <dgm:presLayoutVars>
          <dgm:chPref val="3"/>
        </dgm:presLayoutVars>
      </dgm:prSet>
      <dgm:spPr/>
    </dgm:pt>
    <dgm:pt modelId="{F3026FA9-3A06-48C4-994B-33090CF18391}" type="pres">
      <dgm:prSet presAssocID="{B6F2E303-AC74-4D23-830F-63614F49C197}" presName="rootConnector1" presStyleLbl="node1" presStyleIdx="0" presStyleCnt="0"/>
      <dgm:spPr/>
    </dgm:pt>
    <dgm:pt modelId="{6F8A476A-6F12-4EEE-A799-F13A2A023C51}" type="pres">
      <dgm:prSet presAssocID="{B6F2E303-AC74-4D23-830F-63614F49C197}" presName="hierChild2" presStyleCnt="0"/>
      <dgm:spPr/>
    </dgm:pt>
    <dgm:pt modelId="{111E0EF2-D195-40C9-8903-3877FC1C6B57}" type="pres">
      <dgm:prSet presAssocID="{B6F2E303-AC74-4D23-830F-63614F49C197}" presName="hierChild3" presStyleCnt="0"/>
      <dgm:spPr/>
    </dgm:pt>
  </dgm:ptLst>
  <dgm:cxnLst>
    <dgm:cxn modelId="{38234102-8A34-4B10-BE91-08482552C7CA}" srcId="{649DA4D4-2BFE-43FD-9B23-44E899D95303}" destId="{596B6DD1-0403-4B8A-8160-B8595076F3F9}" srcOrd="0" destOrd="0" parTransId="{8E021BC6-5B11-49F1-89C1-C7A8C93A0F06}" sibTransId="{99EC6AF0-28EA-44D4-B054-9E19688404E6}"/>
    <dgm:cxn modelId="{AB6BD38B-A61A-42BB-AB79-BD6CF0F1F0FB}" type="presOf" srcId="{B6F2E303-AC74-4D23-830F-63614F49C197}" destId="{F3026FA9-3A06-48C4-994B-33090CF18391}" srcOrd="1" destOrd="0" presId="urn:microsoft.com/office/officeart/2005/8/layout/orgChart1"/>
    <dgm:cxn modelId="{526DA3AD-5839-4D17-91B8-98CEFCA4C094}" type="presOf" srcId="{649DA4D4-2BFE-43FD-9B23-44E899D95303}" destId="{3D738F14-6B37-4236-A026-00D8C551CB47}" srcOrd="0" destOrd="0" presId="urn:microsoft.com/office/officeart/2005/8/layout/orgChart1"/>
    <dgm:cxn modelId="{965183DB-CA2C-40F1-9031-95D9837F0E80}" type="presOf" srcId="{B6F2E303-AC74-4D23-830F-63614F49C197}" destId="{57C99D84-A52D-406F-9B18-DB112C2DB9DE}" srcOrd="0" destOrd="0" presId="urn:microsoft.com/office/officeart/2005/8/layout/orgChart1"/>
    <dgm:cxn modelId="{CB27BCDC-046F-4E85-B374-BDA1BF33D52C}" type="presOf" srcId="{596B6DD1-0403-4B8A-8160-B8595076F3F9}" destId="{1B5A0047-0A83-4613-93BE-7957AE24F917}" srcOrd="0" destOrd="0" presId="urn:microsoft.com/office/officeart/2005/8/layout/orgChart1"/>
    <dgm:cxn modelId="{DF440DDF-E420-4D37-BD65-3323A531194B}" type="presOf" srcId="{596B6DD1-0403-4B8A-8160-B8595076F3F9}" destId="{F22070E0-B418-4428-B9A5-87B18FF799E6}" srcOrd="1" destOrd="0" presId="urn:microsoft.com/office/officeart/2005/8/layout/orgChart1"/>
    <dgm:cxn modelId="{0AEF78F3-78EA-4F57-8A75-616913579153}" srcId="{649DA4D4-2BFE-43FD-9B23-44E899D95303}" destId="{B6F2E303-AC74-4D23-830F-63614F49C197}" srcOrd="1" destOrd="0" parTransId="{270B87A5-4286-4DA5-A9FC-AFC17224399E}" sibTransId="{361E6E9F-8179-47B3-B104-A6995EB119E5}"/>
    <dgm:cxn modelId="{C04FC486-CB03-468F-BF62-9AE78C2C02C0}" type="presParOf" srcId="{3D738F14-6B37-4236-A026-00D8C551CB47}" destId="{BBC3A238-D6C4-41E5-8D78-E8423DDDDD6D}" srcOrd="0" destOrd="0" presId="urn:microsoft.com/office/officeart/2005/8/layout/orgChart1"/>
    <dgm:cxn modelId="{EE0F775E-A7BD-487B-B2C5-C31C8397EB1B}" type="presParOf" srcId="{BBC3A238-D6C4-41E5-8D78-E8423DDDDD6D}" destId="{DD5B87B8-3A85-47A6-9532-C1C0DB973775}" srcOrd="0" destOrd="0" presId="urn:microsoft.com/office/officeart/2005/8/layout/orgChart1"/>
    <dgm:cxn modelId="{7213126F-6FF3-4BC2-95B1-24044EDE943F}" type="presParOf" srcId="{DD5B87B8-3A85-47A6-9532-C1C0DB973775}" destId="{1B5A0047-0A83-4613-93BE-7957AE24F917}" srcOrd="0" destOrd="0" presId="urn:microsoft.com/office/officeart/2005/8/layout/orgChart1"/>
    <dgm:cxn modelId="{7666C8D7-CA84-4342-87E5-E7ACCB0A6BD4}" type="presParOf" srcId="{DD5B87B8-3A85-47A6-9532-C1C0DB973775}" destId="{F22070E0-B418-4428-B9A5-87B18FF799E6}" srcOrd="1" destOrd="0" presId="urn:microsoft.com/office/officeart/2005/8/layout/orgChart1"/>
    <dgm:cxn modelId="{003B0307-0822-44A9-BCAE-63E813975F27}" type="presParOf" srcId="{BBC3A238-D6C4-41E5-8D78-E8423DDDDD6D}" destId="{B19CEAC4-8891-4119-92D2-3228295A652B}" srcOrd="1" destOrd="0" presId="urn:microsoft.com/office/officeart/2005/8/layout/orgChart1"/>
    <dgm:cxn modelId="{FB3C90CF-06D1-43A4-9AF4-A67031014586}" type="presParOf" srcId="{BBC3A238-D6C4-41E5-8D78-E8423DDDDD6D}" destId="{5B8C60F3-196A-4F5C-AB65-95D25A3C3D60}" srcOrd="2" destOrd="0" presId="urn:microsoft.com/office/officeart/2005/8/layout/orgChart1"/>
    <dgm:cxn modelId="{7485241D-3423-427E-BDB0-316260D2FBF8}" type="presParOf" srcId="{3D738F14-6B37-4236-A026-00D8C551CB47}" destId="{8AB012B5-FC88-4B6F-AAD8-2B41D46D9B56}" srcOrd="1" destOrd="0" presId="urn:microsoft.com/office/officeart/2005/8/layout/orgChart1"/>
    <dgm:cxn modelId="{BBB03A16-1D53-4145-A3E4-1CD2B69F96AA}" type="presParOf" srcId="{8AB012B5-FC88-4B6F-AAD8-2B41D46D9B56}" destId="{F0472A93-30B2-487E-B576-83BB5A699308}" srcOrd="0" destOrd="0" presId="urn:microsoft.com/office/officeart/2005/8/layout/orgChart1"/>
    <dgm:cxn modelId="{613C330A-B530-4D36-802D-10509EB7D24A}" type="presParOf" srcId="{F0472A93-30B2-487E-B576-83BB5A699308}" destId="{57C99D84-A52D-406F-9B18-DB112C2DB9DE}" srcOrd="0" destOrd="0" presId="urn:microsoft.com/office/officeart/2005/8/layout/orgChart1"/>
    <dgm:cxn modelId="{F12C753B-42A4-4D91-8666-587375C98E0B}" type="presParOf" srcId="{F0472A93-30B2-487E-B576-83BB5A699308}" destId="{F3026FA9-3A06-48C4-994B-33090CF18391}" srcOrd="1" destOrd="0" presId="urn:microsoft.com/office/officeart/2005/8/layout/orgChart1"/>
    <dgm:cxn modelId="{F29CD4F1-FDCA-414B-A492-CB831197FCFA}" type="presParOf" srcId="{8AB012B5-FC88-4B6F-AAD8-2B41D46D9B56}" destId="{6F8A476A-6F12-4EEE-A799-F13A2A023C51}" srcOrd="1" destOrd="0" presId="urn:microsoft.com/office/officeart/2005/8/layout/orgChart1"/>
    <dgm:cxn modelId="{350F0489-5F38-4B9C-AA89-87D7DC45FBB2}" type="presParOf" srcId="{8AB012B5-FC88-4B6F-AAD8-2B41D46D9B56}" destId="{111E0EF2-D195-40C9-8903-3877FC1C6B5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1453A1-F064-413E-9AC6-8E326CC84ADC}"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5C132FFF-84FC-40C9-A1E4-5C940E7EF946}">
      <dgm:prSet/>
      <dgm:spPr/>
      <dgm:t>
        <a:bodyPr/>
        <a:lstStyle/>
        <a:p>
          <a:r>
            <a:rPr lang="en-US"/>
            <a:t>Fetal diagnosis</a:t>
          </a:r>
        </a:p>
      </dgm:t>
    </dgm:pt>
    <dgm:pt modelId="{6DDF98FB-DA51-4639-873E-F84AAB6CC263}" type="parTrans" cxnId="{21BF0D6D-1CA4-4C62-99F7-5E6BA57E5675}">
      <dgm:prSet/>
      <dgm:spPr/>
      <dgm:t>
        <a:bodyPr/>
        <a:lstStyle/>
        <a:p>
          <a:endParaRPr lang="en-US"/>
        </a:p>
      </dgm:t>
    </dgm:pt>
    <dgm:pt modelId="{920515D7-603B-4988-8E80-DF8FA210205D}" type="sibTrans" cxnId="{21BF0D6D-1CA4-4C62-99F7-5E6BA57E5675}">
      <dgm:prSet/>
      <dgm:spPr/>
      <dgm:t>
        <a:bodyPr/>
        <a:lstStyle/>
        <a:p>
          <a:endParaRPr lang="en-US"/>
        </a:p>
      </dgm:t>
    </dgm:pt>
    <dgm:pt modelId="{3DDD3EA5-3BC2-4993-B4B4-462E05CFFE2B}">
      <dgm:prSet/>
      <dgm:spPr/>
      <dgm:t>
        <a:bodyPr/>
        <a:lstStyle/>
        <a:p>
          <a:r>
            <a:rPr lang="en-US"/>
            <a:t>Reality shock</a:t>
          </a:r>
        </a:p>
      </dgm:t>
    </dgm:pt>
    <dgm:pt modelId="{8F1E4C66-BDBE-42FF-ADD0-B350474C421C}" type="parTrans" cxnId="{8A45C696-13E1-47EF-85C7-8F650865A5D2}">
      <dgm:prSet/>
      <dgm:spPr/>
      <dgm:t>
        <a:bodyPr/>
        <a:lstStyle/>
        <a:p>
          <a:endParaRPr lang="en-US"/>
        </a:p>
      </dgm:t>
    </dgm:pt>
    <dgm:pt modelId="{294AAC97-85A1-4313-8F8A-ED6F4EFF930F}" type="sibTrans" cxnId="{8A45C696-13E1-47EF-85C7-8F650865A5D2}">
      <dgm:prSet/>
      <dgm:spPr/>
      <dgm:t>
        <a:bodyPr/>
        <a:lstStyle/>
        <a:p>
          <a:endParaRPr lang="en-US"/>
        </a:p>
      </dgm:t>
    </dgm:pt>
    <dgm:pt modelId="{B9C85CAB-09F0-41FC-AF2D-8642D3C691DD}">
      <dgm:prSet/>
      <dgm:spPr/>
      <dgm:t>
        <a:bodyPr/>
        <a:lstStyle/>
        <a:p>
          <a:r>
            <a:rPr lang="en-US"/>
            <a:t>Multidisciplinary team effort</a:t>
          </a:r>
        </a:p>
      </dgm:t>
    </dgm:pt>
    <dgm:pt modelId="{0DDFF868-A309-485A-9E45-0AA12CB972B8}" type="parTrans" cxnId="{0A822B2D-C770-4D75-A9EE-1B82AF823B74}">
      <dgm:prSet/>
      <dgm:spPr/>
      <dgm:t>
        <a:bodyPr/>
        <a:lstStyle/>
        <a:p>
          <a:endParaRPr lang="en-US"/>
        </a:p>
      </dgm:t>
    </dgm:pt>
    <dgm:pt modelId="{58253B89-117F-408E-9188-73EEE19BCAEE}" type="sibTrans" cxnId="{0A822B2D-C770-4D75-A9EE-1B82AF823B74}">
      <dgm:prSet/>
      <dgm:spPr/>
      <dgm:t>
        <a:bodyPr/>
        <a:lstStyle/>
        <a:p>
          <a:endParaRPr lang="en-US"/>
        </a:p>
      </dgm:t>
    </dgm:pt>
    <dgm:pt modelId="{90B51F2D-6A40-41A1-8095-D44ACE9E17FA}">
      <dgm:prSet/>
      <dgm:spPr/>
      <dgm:t>
        <a:bodyPr/>
        <a:lstStyle/>
        <a:p>
          <a:r>
            <a:rPr lang="en-US"/>
            <a:t>Fragile child post op</a:t>
          </a:r>
        </a:p>
      </dgm:t>
    </dgm:pt>
    <dgm:pt modelId="{98063A4D-5162-40EF-B5D4-3D06D128840B}" type="parTrans" cxnId="{2B427733-3B2F-49B6-9DCC-99FF055F6872}">
      <dgm:prSet/>
      <dgm:spPr/>
      <dgm:t>
        <a:bodyPr/>
        <a:lstStyle/>
        <a:p>
          <a:endParaRPr lang="en-US"/>
        </a:p>
      </dgm:t>
    </dgm:pt>
    <dgm:pt modelId="{CC1D7019-0FEF-479F-BC2B-9540A3695D95}" type="sibTrans" cxnId="{2B427733-3B2F-49B6-9DCC-99FF055F6872}">
      <dgm:prSet/>
      <dgm:spPr/>
      <dgm:t>
        <a:bodyPr/>
        <a:lstStyle/>
        <a:p>
          <a:endParaRPr lang="en-US"/>
        </a:p>
      </dgm:t>
    </dgm:pt>
    <dgm:pt modelId="{0DB2A355-E71C-471C-8A2A-D98997FFE4F2}">
      <dgm:prSet/>
      <dgm:spPr/>
      <dgm:t>
        <a:bodyPr/>
        <a:lstStyle/>
        <a:p>
          <a:r>
            <a:rPr lang="en-US"/>
            <a:t>Multiple surgeries and long term follow up</a:t>
          </a:r>
        </a:p>
      </dgm:t>
    </dgm:pt>
    <dgm:pt modelId="{11C73F83-3207-49F1-BE37-E537D9829601}" type="parTrans" cxnId="{8DB4A759-EC9F-4307-8958-14247F34720B}">
      <dgm:prSet/>
      <dgm:spPr/>
      <dgm:t>
        <a:bodyPr/>
        <a:lstStyle/>
        <a:p>
          <a:endParaRPr lang="en-US"/>
        </a:p>
      </dgm:t>
    </dgm:pt>
    <dgm:pt modelId="{26B84E97-7ABC-41A8-AC0D-CF7925822CAD}" type="sibTrans" cxnId="{8DB4A759-EC9F-4307-8958-14247F34720B}">
      <dgm:prSet/>
      <dgm:spPr/>
      <dgm:t>
        <a:bodyPr/>
        <a:lstStyle/>
        <a:p>
          <a:endParaRPr lang="en-US"/>
        </a:p>
      </dgm:t>
    </dgm:pt>
    <dgm:pt modelId="{41CB0707-11D9-468D-BE79-2A59D24942CC}">
      <dgm:prSet/>
      <dgm:spPr/>
      <dgm:t>
        <a:bodyPr/>
        <a:lstStyle/>
        <a:p>
          <a:r>
            <a:rPr lang="en-US"/>
            <a:t>Medications</a:t>
          </a:r>
        </a:p>
      </dgm:t>
    </dgm:pt>
    <dgm:pt modelId="{7F471BD6-EE92-4CA5-8920-8248E0545059}" type="parTrans" cxnId="{A20F2FAE-68CF-41D0-9EBF-B343A17124B1}">
      <dgm:prSet/>
      <dgm:spPr/>
      <dgm:t>
        <a:bodyPr/>
        <a:lstStyle/>
        <a:p>
          <a:endParaRPr lang="en-US"/>
        </a:p>
      </dgm:t>
    </dgm:pt>
    <dgm:pt modelId="{08F2F311-2F60-496F-B711-0390BE4FB335}" type="sibTrans" cxnId="{A20F2FAE-68CF-41D0-9EBF-B343A17124B1}">
      <dgm:prSet/>
      <dgm:spPr/>
      <dgm:t>
        <a:bodyPr/>
        <a:lstStyle/>
        <a:p>
          <a:endParaRPr lang="en-US"/>
        </a:p>
      </dgm:t>
    </dgm:pt>
    <dgm:pt modelId="{3D4BCE28-4EF0-4087-8437-675AAEB9BC9C}">
      <dgm:prSet/>
      <dgm:spPr/>
      <dgm:t>
        <a:bodyPr/>
        <a:lstStyle/>
        <a:p>
          <a:r>
            <a:rPr lang="en-US"/>
            <a:t>Feeding issues</a:t>
          </a:r>
        </a:p>
      </dgm:t>
    </dgm:pt>
    <dgm:pt modelId="{B4BE7E49-2FFB-4A9D-B952-ED103416D47B}" type="parTrans" cxnId="{D3C61105-D1C8-44BC-B499-7FA93A916BAF}">
      <dgm:prSet/>
      <dgm:spPr/>
      <dgm:t>
        <a:bodyPr/>
        <a:lstStyle/>
        <a:p>
          <a:endParaRPr lang="en-US"/>
        </a:p>
      </dgm:t>
    </dgm:pt>
    <dgm:pt modelId="{514B912B-3176-43FB-A7FA-F27FACB52AFB}" type="sibTrans" cxnId="{D3C61105-D1C8-44BC-B499-7FA93A916BAF}">
      <dgm:prSet/>
      <dgm:spPr/>
      <dgm:t>
        <a:bodyPr/>
        <a:lstStyle/>
        <a:p>
          <a:endParaRPr lang="en-US"/>
        </a:p>
      </dgm:t>
    </dgm:pt>
    <dgm:pt modelId="{D1F61ADB-D681-4EDA-8730-2522A96CDC80}">
      <dgm:prSet/>
      <dgm:spPr/>
      <dgm:t>
        <a:bodyPr/>
        <a:lstStyle/>
        <a:p>
          <a:r>
            <a:rPr lang="en-US"/>
            <a:t>Growth and development</a:t>
          </a:r>
        </a:p>
      </dgm:t>
    </dgm:pt>
    <dgm:pt modelId="{64617C8F-4288-418B-BF53-017E062BB24B}" type="parTrans" cxnId="{082CF58B-6F84-4DF4-B2E4-A5E07A384F6B}">
      <dgm:prSet/>
      <dgm:spPr/>
      <dgm:t>
        <a:bodyPr/>
        <a:lstStyle/>
        <a:p>
          <a:endParaRPr lang="en-US"/>
        </a:p>
      </dgm:t>
    </dgm:pt>
    <dgm:pt modelId="{9988CA32-0985-4ACF-A0B1-73DC895961E7}" type="sibTrans" cxnId="{082CF58B-6F84-4DF4-B2E4-A5E07A384F6B}">
      <dgm:prSet/>
      <dgm:spPr/>
      <dgm:t>
        <a:bodyPr/>
        <a:lstStyle/>
        <a:p>
          <a:endParaRPr lang="en-US"/>
        </a:p>
      </dgm:t>
    </dgm:pt>
    <dgm:pt modelId="{4BE0ADC8-C51C-4A7B-99EA-C0E532C6F5A5}">
      <dgm:prSet/>
      <dgm:spPr/>
      <dgm:t>
        <a:bodyPr/>
        <a:lstStyle/>
        <a:p>
          <a:r>
            <a:rPr lang="en-US"/>
            <a:t>Support groups</a:t>
          </a:r>
        </a:p>
      </dgm:t>
    </dgm:pt>
    <dgm:pt modelId="{BEAD0A35-402E-4CAD-9203-85B9B3448DD8}" type="parTrans" cxnId="{A1F40B1A-ACBF-42F1-AEED-E392990E05AD}">
      <dgm:prSet/>
      <dgm:spPr/>
      <dgm:t>
        <a:bodyPr/>
        <a:lstStyle/>
        <a:p>
          <a:endParaRPr lang="en-US"/>
        </a:p>
      </dgm:t>
    </dgm:pt>
    <dgm:pt modelId="{9B6855BF-4C6A-4C33-80C9-02F4A7EFE429}" type="sibTrans" cxnId="{A1F40B1A-ACBF-42F1-AEED-E392990E05AD}">
      <dgm:prSet/>
      <dgm:spPr/>
      <dgm:t>
        <a:bodyPr/>
        <a:lstStyle/>
        <a:p>
          <a:endParaRPr lang="en-US"/>
        </a:p>
      </dgm:t>
    </dgm:pt>
    <dgm:pt modelId="{BF37BD06-8136-4807-9693-981F64ACAA85}">
      <dgm:prSet/>
      <dgm:spPr/>
      <dgm:t>
        <a:bodyPr/>
        <a:lstStyle/>
        <a:p>
          <a:r>
            <a:rPr lang="en-US"/>
            <a:t>Genetic counseling</a:t>
          </a:r>
        </a:p>
      </dgm:t>
    </dgm:pt>
    <dgm:pt modelId="{16BEA206-2CA8-4C79-862A-59A557DD2D62}" type="parTrans" cxnId="{959F6B25-AC2D-4589-9AFD-10B45A1FC783}">
      <dgm:prSet/>
      <dgm:spPr/>
      <dgm:t>
        <a:bodyPr/>
        <a:lstStyle/>
        <a:p>
          <a:endParaRPr lang="en-US"/>
        </a:p>
      </dgm:t>
    </dgm:pt>
    <dgm:pt modelId="{6481E3B5-F5CB-4699-A1D5-32CB38DD7E7F}" type="sibTrans" cxnId="{959F6B25-AC2D-4589-9AFD-10B45A1FC783}">
      <dgm:prSet/>
      <dgm:spPr/>
      <dgm:t>
        <a:bodyPr/>
        <a:lstStyle/>
        <a:p>
          <a:endParaRPr lang="en-US"/>
        </a:p>
      </dgm:t>
    </dgm:pt>
    <dgm:pt modelId="{9CDCDB7F-4DE2-4A5E-B8B6-12E9A3535C8E}">
      <dgm:prSet/>
      <dgm:spPr/>
      <dgm:t>
        <a:bodyPr/>
        <a:lstStyle/>
        <a:p>
          <a:r>
            <a:rPr lang="en-US"/>
            <a:t>Social work consults</a:t>
          </a:r>
        </a:p>
      </dgm:t>
    </dgm:pt>
    <dgm:pt modelId="{426C5DA7-2A77-406F-849A-964AF62E276D}" type="parTrans" cxnId="{874FD489-8EDE-42C9-A691-37CBCA90CD9D}">
      <dgm:prSet/>
      <dgm:spPr/>
      <dgm:t>
        <a:bodyPr/>
        <a:lstStyle/>
        <a:p>
          <a:endParaRPr lang="en-US"/>
        </a:p>
      </dgm:t>
    </dgm:pt>
    <dgm:pt modelId="{B4440762-A9C5-4852-83C8-D4EF7198A0E0}" type="sibTrans" cxnId="{874FD489-8EDE-42C9-A691-37CBCA90CD9D}">
      <dgm:prSet/>
      <dgm:spPr/>
      <dgm:t>
        <a:bodyPr/>
        <a:lstStyle/>
        <a:p>
          <a:endParaRPr lang="en-US"/>
        </a:p>
      </dgm:t>
    </dgm:pt>
    <dgm:pt modelId="{CF74345C-7A73-4D62-B6CE-F08B8EC26372}">
      <dgm:prSet/>
      <dgm:spPr/>
      <dgm:t>
        <a:bodyPr/>
        <a:lstStyle/>
        <a:p>
          <a:r>
            <a:rPr lang="en-US"/>
            <a:t>Spirituality/religious counseling</a:t>
          </a:r>
        </a:p>
      </dgm:t>
    </dgm:pt>
    <dgm:pt modelId="{C947CCC4-65E1-4CF8-B43F-7C526FF35342}" type="parTrans" cxnId="{E0A769BC-AAA0-43D2-B295-832C15F37C63}">
      <dgm:prSet/>
      <dgm:spPr/>
      <dgm:t>
        <a:bodyPr/>
        <a:lstStyle/>
        <a:p>
          <a:endParaRPr lang="en-US"/>
        </a:p>
      </dgm:t>
    </dgm:pt>
    <dgm:pt modelId="{72B91BA1-91F0-4302-9416-181D2DAEB866}" type="sibTrans" cxnId="{E0A769BC-AAA0-43D2-B295-832C15F37C63}">
      <dgm:prSet/>
      <dgm:spPr/>
      <dgm:t>
        <a:bodyPr/>
        <a:lstStyle/>
        <a:p>
          <a:endParaRPr lang="en-US"/>
        </a:p>
      </dgm:t>
    </dgm:pt>
    <dgm:pt modelId="{6AF3B245-8317-4BB3-82D4-031C398D3297}">
      <dgm:prSet/>
      <dgm:spPr/>
      <dgm:t>
        <a:bodyPr/>
        <a:lstStyle/>
        <a:p>
          <a:r>
            <a:rPr lang="en-US"/>
            <a:t>Bereavement counseling</a:t>
          </a:r>
        </a:p>
      </dgm:t>
    </dgm:pt>
    <dgm:pt modelId="{484149DC-2DF2-4F4F-B455-D9E190955493}" type="parTrans" cxnId="{FCA18291-AC65-4A17-87C0-B503EBB75A1F}">
      <dgm:prSet/>
      <dgm:spPr/>
      <dgm:t>
        <a:bodyPr/>
        <a:lstStyle/>
        <a:p>
          <a:endParaRPr lang="en-US"/>
        </a:p>
      </dgm:t>
    </dgm:pt>
    <dgm:pt modelId="{AFF5705B-E57F-4096-B0A3-B583820EE69A}" type="sibTrans" cxnId="{FCA18291-AC65-4A17-87C0-B503EBB75A1F}">
      <dgm:prSet/>
      <dgm:spPr/>
      <dgm:t>
        <a:bodyPr/>
        <a:lstStyle/>
        <a:p>
          <a:endParaRPr lang="en-US"/>
        </a:p>
      </dgm:t>
    </dgm:pt>
    <dgm:pt modelId="{C7DFE14B-9A45-41CA-890D-503D07A465BE}">
      <dgm:prSet/>
      <dgm:spPr/>
      <dgm:t>
        <a:bodyPr/>
        <a:lstStyle/>
        <a:p>
          <a:r>
            <a:rPr lang="en-US"/>
            <a:t>Family dynamics: parents, siblings</a:t>
          </a:r>
        </a:p>
      </dgm:t>
    </dgm:pt>
    <dgm:pt modelId="{B38C1FBE-8A54-44D2-8EBE-E6F1962EC4BE}" type="parTrans" cxnId="{33098F45-46BA-42D8-AC06-233BA7B0D245}">
      <dgm:prSet/>
      <dgm:spPr/>
      <dgm:t>
        <a:bodyPr/>
        <a:lstStyle/>
        <a:p>
          <a:endParaRPr lang="en-US"/>
        </a:p>
      </dgm:t>
    </dgm:pt>
    <dgm:pt modelId="{2760BB2A-AC90-40C6-BA89-E7312E5D792D}" type="sibTrans" cxnId="{33098F45-46BA-42D8-AC06-233BA7B0D245}">
      <dgm:prSet/>
      <dgm:spPr/>
      <dgm:t>
        <a:bodyPr/>
        <a:lstStyle/>
        <a:p>
          <a:endParaRPr lang="en-US"/>
        </a:p>
      </dgm:t>
    </dgm:pt>
    <dgm:pt modelId="{0E86EDBD-0EA1-4C6F-A505-F7454170C026}">
      <dgm:prSet/>
      <dgm:spPr/>
      <dgm:t>
        <a:bodyPr/>
        <a:lstStyle/>
        <a:p>
          <a:r>
            <a:rPr lang="en-US"/>
            <a:t>Education: newborn care, defect, pre/post surgery, home care</a:t>
          </a:r>
        </a:p>
      </dgm:t>
    </dgm:pt>
    <dgm:pt modelId="{B0E20ECE-3D51-451D-8CE2-D93F3C8F11E7}" type="parTrans" cxnId="{BB55F52C-F657-4EC5-B9CB-AF63B3F04258}">
      <dgm:prSet/>
      <dgm:spPr/>
      <dgm:t>
        <a:bodyPr/>
        <a:lstStyle/>
        <a:p>
          <a:endParaRPr lang="en-US"/>
        </a:p>
      </dgm:t>
    </dgm:pt>
    <dgm:pt modelId="{12F7CCB6-72A6-4939-B614-E7E874BACE52}" type="sibTrans" cxnId="{BB55F52C-F657-4EC5-B9CB-AF63B3F04258}">
      <dgm:prSet/>
      <dgm:spPr/>
      <dgm:t>
        <a:bodyPr/>
        <a:lstStyle/>
        <a:p>
          <a:endParaRPr lang="en-US"/>
        </a:p>
      </dgm:t>
    </dgm:pt>
    <dgm:pt modelId="{91C4766C-626E-4E1D-977B-FEDBBA463868}" type="pres">
      <dgm:prSet presAssocID="{461453A1-F064-413E-9AC6-8E326CC84ADC}" presName="diagram" presStyleCnt="0">
        <dgm:presLayoutVars>
          <dgm:dir/>
          <dgm:resizeHandles val="exact"/>
        </dgm:presLayoutVars>
      </dgm:prSet>
      <dgm:spPr/>
    </dgm:pt>
    <dgm:pt modelId="{8198D9AE-1E2D-4E3A-B043-B6F458FA02C7}" type="pres">
      <dgm:prSet presAssocID="{5C132FFF-84FC-40C9-A1E4-5C940E7EF946}" presName="node" presStyleLbl="node1" presStyleIdx="0" presStyleCnt="15">
        <dgm:presLayoutVars>
          <dgm:bulletEnabled val="1"/>
        </dgm:presLayoutVars>
      </dgm:prSet>
      <dgm:spPr/>
    </dgm:pt>
    <dgm:pt modelId="{C4BE3999-6505-41F5-BA93-E5B8E2A52BE9}" type="pres">
      <dgm:prSet presAssocID="{920515D7-603B-4988-8E80-DF8FA210205D}" presName="sibTrans" presStyleCnt="0"/>
      <dgm:spPr/>
    </dgm:pt>
    <dgm:pt modelId="{AC8634D8-BEBB-4FE0-B727-8A148612CF53}" type="pres">
      <dgm:prSet presAssocID="{3DDD3EA5-3BC2-4993-B4B4-462E05CFFE2B}" presName="node" presStyleLbl="node1" presStyleIdx="1" presStyleCnt="15">
        <dgm:presLayoutVars>
          <dgm:bulletEnabled val="1"/>
        </dgm:presLayoutVars>
      </dgm:prSet>
      <dgm:spPr/>
    </dgm:pt>
    <dgm:pt modelId="{C739832D-3ED7-4310-8C29-7C4B940DDB1E}" type="pres">
      <dgm:prSet presAssocID="{294AAC97-85A1-4313-8F8A-ED6F4EFF930F}" presName="sibTrans" presStyleCnt="0"/>
      <dgm:spPr/>
    </dgm:pt>
    <dgm:pt modelId="{C299BF84-7299-43D1-840E-66222DCC3AEC}" type="pres">
      <dgm:prSet presAssocID="{B9C85CAB-09F0-41FC-AF2D-8642D3C691DD}" presName="node" presStyleLbl="node1" presStyleIdx="2" presStyleCnt="15">
        <dgm:presLayoutVars>
          <dgm:bulletEnabled val="1"/>
        </dgm:presLayoutVars>
      </dgm:prSet>
      <dgm:spPr/>
    </dgm:pt>
    <dgm:pt modelId="{D80B59D3-C83E-46EE-AAEE-057AC4EB35FD}" type="pres">
      <dgm:prSet presAssocID="{58253B89-117F-408E-9188-73EEE19BCAEE}" presName="sibTrans" presStyleCnt="0"/>
      <dgm:spPr/>
    </dgm:pt>
    <dgm:pt modelId="{260A3481-77F1-4509-8A9E-B16408ABC1A1}" type="pres">
      <dgm:prSet presAssocID="{90B51F2D-6A40-41A1-8095-D44ACE9E17FA}" presName="node" presStyleLbl="node1" presStyleIdx="3" presStyleCnt="15">
        <dgm:presLayoutVars>
          <dgm:bulletEnabled val="1"/>
        </dgm:presLayoutVars>
      </dgm:prSet>
      <dgm:spPr/>
    </dgm:pt>
    <dgm:pt modelId="{140B87FC-0CA8-44E1-B162-CF526EF1670F}" type="pres">
      <dgm:prSet presAssocID="{CC1D7019-0FEF-479F-BC2B-9540A3695D95}" presName="sibTrans" presStyleCnt="0"/>
      <dgm:spPr/>
    </dgm:pt>
    <dgm:pt modelId="{3B63110C-0A91-4808-B47F-C66800BA9B94}" type="pres">
      <dgm:prSet presAssocID="{0DB2A355-E71C-471C-8A2A-D98997FFE4F2}" presName="node" presStyleLbl="node1" presStyleIdx="4" presStyleCnt="15">
        <dgm:presLayoutVars>
          <dgm:bulletEnabled val="1"/>
        </dgm:presLayoutVars>
      </dgm:prSet>
      <dgm:spPr/>
    </dgm:pt>
    <dgm:pt modelId="{C4F3BBDE-0A02-4D28-B755-816EF92528C8}" type="pres">
      <dgm:prSet presAssocID="{26B84E97-7ABC-41A8-AC0D-CF7925822CAD}" presName="sibTrans" presStyleCnt="0"/>
      <dgm:spPr/>
    </dgm:pt>
    <dgm:pt modelId="{7987EFD9-FF88-4A63-93B3-7A73929CA12C}" type="pres">
      <dgm:prSet presAssocID="{41CB0707-11D9-468D-BE79-2A59D24942CC}" presName="node" presStyleLbl="node1" presStyleIdx="5" presStyleCnt="15">
        <dgm:presLayoutVars>
          <dgm:bulletEnabled val="1"/>
        </dgm:presLayoutVars>
      </dgm:prSet>
      <dgm:spPr/>
    </dgm:pt>
    <dgm:pt modelId="{0974A011-B3DC-4C9B-87E5-3B9F0B303FCE}" type="pres">
      <dgm:prSet presAssocID="{08F2F311-2F60-496F-B711-0390BE4FB335}" presName="sibTrans" presStyleCnt="0"/>
      <dgm:spPr/>
    </dgm:pt>
    <dgm:pt modelId="{A7AAFE53-6E94-461D-9D9E-303D6B00D778}" type="pres">
      <dgm:prSet presAssocID="{3D4BCE28-4EF0-4087-8437-675AAEB9BC9C}" presName="node" presStyleLbl="node1" presStyleIdx="6" presStyleCnt="15">
        <dgm:presLayoutVars>
          <dgm:bulletEnabled val="1"/>
        </dgm:presLayoutVars>
      </dgm:prSet>
      <dgm:spPr/>
    </dgm:pt>
    <dgm:pt modelId="{81B25401-F995-43C5-B4F7-24DDE25DD03E}" type="pres">
      <dgm:prSet presAssocID="{514B912B-3176-43FB-A7FA-F27FACB52AFB}" presName="sibTrans" presStyleCnt="0"/>
      <dgm:spPr/>
    </dgm:pt>
    <dgm:pt modelId="{61351DB0-0DD0-4B59-88EC-ADFA5A915619}" type="pres">
      <dgm:prSet presAssocID="{D1F61ADB-D681-4EDA-8730-2522A96CDC80}" presName="node" presStyleLbl="node1" presStyleIdx="7" presStyleCnt="15">
        <dgm:presLayoutVars>
          <dgm:bulletEnabled val="1"/>
        </dgm:presLayoutVars>
      </dgm:prSet>
      <dgm:spPr/>
    </dgm:pt>
    <dgm:pt modelId="{F0100460-177C-4DAF-B2E1-82504EC1082F}" type="pres">
      <dgm:prSet presAssocID="{9988CA32-0985-4ACF-A0B1-73DC895961E7}" presName="sibTrans" presStyleCnt="0"/>
      <dgm:spPr/>
    </dgm:pt>
    <dgm:pt modelId="{DA46FA7A-1BA2-4C29-B8A0-B40E9EE4C5E0}" type="pres">
      <dgm:prSet presAssocID="{4BE0ADC8-C51C-4A7B-99EA-C0E532C6F5A5}" presName="node" presStyleLbl="node1" presStyleIdx="8" presStyleCnt="15">
        <dgm:presLayoutVars>
          <dgm:bulletEnabled val="1"/>
        </dgm:presLayoutVars>
      </dgm:prSet>
      <dgm:spPr/>
    </dgm:pt>
    <dgm:pt modelId="{1F8FC724-2CC5-4733-9DCD-7B34EF2E0284}" type="pres">
      <dgm:prSet presAssocID="{9B6855BF-4C6A-4C33-80C9-02F4A7EFE429}" presName="sibTrans" presStyleCnt="0"/>
      <dgm:spPr/>
    </dgm:pt>
    <dgm:pt modelId="{41AA8D6B-1786-4047-BEF9-D8E1CAC10C5F}" type="pres">
      <dgm:prSet presAssocID="{BF37BD06-8136-4807-9693-981F64ACAA85}" presName="node" presStyleLbl="node1" presStyleIdx="9" presStyleCnt="15">
        <dgm:presLayoutVars>
          <dgm:bulletEnabled val="1"/>
        </dgm:presLayoutVars>
      </dgm:prSet>
      <dgm:spPr/>
    </dgm:pt>
    <dgm:pt modelId="{2DB167E9-1F4C-48FF-9A6F-6246F18E980F}" type="pres">
      <dgm:prSet presAssocID="{6481E3B5-F5CB-4699-A1D5-32CB38DD7E7F}" presName="sibTrans" presStyleCnt="0"/>
      <dgm:spPr/>
    </dgm:pt>
    <dgm:pt modelId="{65933830-0A21-42BA-A6F7-C4CB48AA8000}" type="pres">
      <dgm:prSet presAssocID="{9CDCDB7F-4DE2-4A5E-B8B6-12E9A3535C8E}" presName="node" presStyleLbl="node1" presStyleIdx="10" presStyleCnt="15">
        <dgm:presLayoutVars>
          <dgm:bulletEnabled val="1"/>
        </dgm:presLayoutVars>
      </dgm:prSet>
      <dgm:spPr/>
    </dgm:pt>
    <dgm:pt modelId="{97D0A76E-35F0-43CB-9607-1913B5E24E02}" type="pres">
      <dgm:prSet presAssocID="{B4440762-A9C5-4852-83C8-D4EF7198A0E0}" presName="sibTrans" presStyleCnt="0"/>
      <dgm:spPr/>
    </dgm:pt>
    <dgm:pt modelId="{244CAFC5-9FA1-4FCA-9FDE-258FFC3AE064}" type="pres">
      <dgm:prSet presAssocID="{CF74345C-7A73-4D62-B6CE-F08B8EC26372}" presName="node" presStyleLbl="node1" presStyleIdx="11" presStyleCnt="15">
        <dgm:presLayoutVars>
          <dgm:bulletEnabled val="1"/>
        </dgm:presLayoutVars>
      </dgm:prSet>
      <dgm:spPr/>
    </dgm:pt>
    <dgm:pt modelId="{0EC078B9-D05F-4A15-BAF7-6CDDA4BDAB61}" type="pres">
      <dgm:prSet presAssocID="{72B91BA1-91F0-4302-9416-181D2DAEB866}" presName="sibTrans" presStyleCnt="0"/>
      <dgm:spPr/>
    </dgm:pt>
    <dgm:pt modelId="{57871BF2-1D27-41E4-B144-4C7FBB665398}" type="pres">
      <dgm:prSet presAssocID="{6AF3B245-8317-4BB3-82D4-031C398D3297}" presName="node" presStyleLbl="node1" presStyleIdx="12" presStyleCnt="15">
        <dgm:presLayoutVars>
          <dgm:bulletEnabled val="1"/>
        </dgm:presLayoutVars>
      </dgm:prSet>
      <dgm:spPr/>
    </dgm:pt>
    <dgm:pt modelId="{62D85EF7-9F11-49A3-B98A-B88ED8058BA2}" type="pres">
      <dgm:prSet presAssocID="{AFF5705B-E57F-4096-B0A3-B583820EE69A}" presName="sibTrans" presStyleCnt="0"/>
      <dgm:spPr/>
    </dgm:pt>
    <dgm:pt modelId="{FF13CB08-2CB5-4155-87AB-E2C54BDF0CAE}" type="pres">
      <dgm:prSet presAssocID="{C7DFE14B-9A45-41CA-890D-503D07A465BE}" presName="node" presStyleLbl="node1" presStyleIdx="13" presStyleCnt="15">
        <dgm:presLayoutVars>
          <dgm:bulletEnabled val="1"/>
        </dgm:presLayoutVars>
      </dgm:prSet>
      <dgm:spPr/>
    </dgm:pt>
    <dgm:pt modelId="{E2C9843A-FACA-4DD9-9359-CF8CF18BB2AD}" type="pres">
      <dgm:prSet presAssocID="{2760BB2A-AC90-40C6-BA89-E7312E5D792D}" presName="sibTrans" presStyleCnt="0"/>
      <dgm:spPr/>
    </dgm:pt>
    <dgm:pt modelId="{60339505-651B-421F-85CF-640C3222DFEA}" type="pres">
      <dgm:prSet presAssocID="{0E86EDBD-0EA1-4C6F-A505-F7454170C026}" presName="node" presStyleLbl="node1" presStyleIdx="14" presStyleCnt="15">
        <dgm:presLayoutVars>
          <dgm:bulletEnabled val="1"/>
        </dgm:presLayoutVars>
      </dgm:prSet>
      <dgm:spPr/>
    </dgm:pt>
  </dgm:ptLst>
  <dgm:cxnLst>
    <dgm:cxn modelId="{D3C61105-D1C8-44BC-B499-7FA93A916BAF}" srcId="{461453A1-F064-413E-9AC6-8E326CC84ADC}" destId="{3D4BCE28-4EF0-4087-8437-675AAEB9BC9C}" srcOrd="6" destOrd="0" parTransId="{B4BE7E49-2FFB-4A9D-B952-ED103416D47B}" sibTransId="{514B912B-3176-43FB-A7FA-F27FACB52AFB}"/>
    <dgm:cxn modelId="{A1F40B1A-ACBF-42F1-AEED-E392990E05AD}" srcId="{461453A1-F064-413E-9AC6-8E326CC84ADC}" destId="{4BE0ADC8-C51C-4A7B-99EA-C0E532C6F5A5}" srcOrd="8" destOrd="0" parTransId="{BEAD0A35-402E-4CAD-9203-85B9B3448DD8}" sibTransId="{9B6855BF-4C6A-4C33-80C9-02F4A7EFE429}"/>
    <dgm:cxn modelId="{53575D1A-4A43-449A-A9FC-6E53EFE3D689}" type="presOf" srcId="{41CB0707-11D9-468D-BE79-2A59D24942CC}" destId="{7987EFD9-FF88-4A63-93B3-7A73929CA12C}" srcOrd="0" destOrd="0" presId="urn:microsoft.com/office/officeart/2005/8/layout/default"/>
    <dgm:cxn modelId="{29D79E22-E26A-45DC-A405-06D092CEE104}" type="presOf" srcId="{CF74345C-7A73-4D62-B6CE-F08B8EC26372}" destId="{244CAFC5-9FA1-4FCA-9FDE-258FFC3AE064}" srcOrd="0" destOrd="0" presId="urn:microsoft.com/office/officeart/2005/8/layout/default"/>
    <dgm:cxn modelId="{959F6B25-AC2D-4589-9AFD-10B45A1FC783}" srcId="{461453A1-F064-413E-9AC6-8E326CC84ADC}" destId="{BF37BD06-8136-4807-9693-981F64ACAA85}" srcOrd="9" destOrd="0" parTransId="{16BEA206-2CA8-4C79-862A-59A557DD2D62}" sibTransId="{6481E3B5-F5CB-4699-A1D5-32CB38DD7E7F}"/>
    <dgm:cxn modelId="{BB55F52C-F657-4EC5-B9CB-AF63B3F04258}" srcId="{461453A1-F064-413E-9AC6-8E326CC84ADC}" destId="{0E86EDBD-0EA1-4C6F-A505-F7454170C026}" srcOrd="14" destOrd="0" parTransId="{B0E20ECE-3D51-451D-8CE2-D93F3C8F11E7}" sibTransId="{12F7CCB6-72A6-4939-B614-E7E874BACE52}"/>
    <dgm:cxn modelId="{0A822B2D-C770-4D75-A9EE-1B82AF823B74}" srcId="{461453A1-F064-413E-9AC6-8E326CC84ADC}" destId="{B9C85CAB-09F0-41FC-AF2D-8642D3C691DD}" srcOrd="2" destOrd="0" parTransId="{0DDFF868-A309-485A-9E45-0AA12CB972B8}" sibTransId="{58253B89-117F-408E-9188-73EEE19BCAEE}"/>
    <dgm:cxn modelId="{7B6A2C33-97DC-4FCD-90FA-5F8D273C09DC}" type="presOf" srcId="{0DB2A355-E71C-471C-8A2A-D98997FFE4F2}" destId="{3B63110C-0A91-4808-B47F-C66800BA9B94}" srcOrd="0" destOrd="0" presId="urn:microsoft.com/office/officeart/2005/8/layout/default"/>
    <dgm:cxn modelId="{2B427733-3B2F-49B6-9DCC-99FF055F6872}" srcId="{461453A1-F064-413E-9AC6-8E326CC84ADC}" destId="{90B51F2D-6A40-41A1-8095-D44ACE9E17FA}" srcOrd="3" destOrd="0" parTransId="{98063A4D-5162-40EF-B5D4-3D06D128840B}" sibTransId="{CC1D7019-0FEF-479F-BC2B-9540A3695D95}"/>
    <dgm:cxn modelId="{AF57AE38-E3BC-4F34-954F-68A409022D5B}" type="presOf" srcId="{B9C85CAB-09F0-41FC-AF2D-8642D3C691DD}" destId="{C299BF84-7299-43D1-840E-66222DCC3AEC}" srcOrd="0" destOrd="0" presId="urn:microsoft.com/office/officeart/2005/8/layout/default"/>
    <dgm:cxn modelId="{FCE4D638-3250-4901-9581-3C074C10D60E}" type="presOf" srcId="{3DDD3EA5-3BC2-4993-B4B4-462E05CFFE2B}" destId="{AC8634D8-BEBB-4FE0-B727-8A148612CF53}" srcOrd="0" destOrd="0" presId="urn:microsoft.com/office/officeart/2005/8/layout/default"/>
    <dgm:cxn modelId="{4165203C-5B74-4BA9-A45C-E154C765F326}" type="presOf" srcId="{BF37BD06-8136-4807-9693-981F64ACAA85}" destId="{41AA8D6B-1786-4047-BEF9-D8E1CAC10C5F}" srcOrd="0" destOrd="0" presId="urn:microsoft.com/office/officeart/2005/8/layout/default"/>
    <dgm:cxn modelId="{B1E0E744-CC81-4DFE-A4C1-522215E217CA}" type="presOf" srcId="{3D4BCE28-4EF0-4087-8437-675AAEB9BC9C}" destId="{A7AAFE53-6E94-461D-9D9E-303D6B00D778}" srcOrd="0" destOrd="0" presId="urn:microsoft.com/office/officeart/2005/8/layout/default"/>
    <dgm:cxn modelId="{33098F45-46BA-42D8-AC06-233BA7B0D245}" srcId="{461453A1-F064-413E-9AC6-8E326CC84ADC}" destId="{C7DFE14B-9A45-41CA-890D-503D07A465BE}" srcOrd="13" destOrd="0" parTransId="{B38C1FBE-8A54-44D2-8EBE-E6F1962EC4BE}" sibTransId="{2760BB2A-AC90-40C6-BA89-E7312E5D792D}"/>
    <dgm:cxn modelId="{C8E9B968-7869-4D60-8E87-3C10E6160E49}" type="presOf" srcId="{9CDCDB7F-4DE2-4A5E-B8B6-12E9A3535C8E}" destId="{65933830-0A21-42BA-A6F7-C4CB48AA8000}" srcOrd="0" destOrd="0" presId="urn:microsoft.com/office/officeart/2005/8/layout/default"/>
    <dgm:cxn modelId="{BD30D94A-D17D-42F4-ADEE-95612F57E0F6}" type="presOf" srcId="{0E86EDBD-0EA1-4C6F-A505-F7454170C026}" destId="{60339505-651B-421F-85CF-640C3222DFEA}" srcOrd="0" destOrd="0" presId="urn:microsoft.com/office/officeart/2005/8/layout/default"/>
    <dgm:cxn modelId="{21BF0D6D-1CA4-4C62-99F7-5E6BA57E5675}" srcId="{461453A1-F064-413E-9AC6-8E326CC84ADC}" destId="{5C132FFF-84FC-40C9-A1E4-5C940E7EF946}" srcOrd="0" destOrd="0" parTransId="{6DDF98FB-DA51-4639-873E-F84AAB6CC263}" sibTransId="{920515D7-603B-4988-8E80-DF8FA210205D}"/>
    <dgm:cxn modelId="{661E4850-CBD4-4C3B-B24A-3948BF2FB966}" type="presOf" srcId="{90B51F2D-6A40-41A1-8095-D44ACE9E17FA}" destId="{260A3481-77F1-4509-8A9E-B16408ABC1A1}" srcOrd="0" destOrd="0" presId="urn:microsoft.com/office/officeart/2005/8/layout/default"/>
    <dgm:cxn modelId="{8DB4A759-EC9F-4307-8958-14247F34720B}" srcId="{461453A1-F064-413E-9AC6-8E326CC84ADC}" destId="{0DB2A355-E71C-471C-8A2A-D98997FFE4F2}" srcOrd="4" destOrd="0" parTransId="{11C73F83-3207-49F1-BE37-E537D9829601}" sibTransId="{26B84E97-7ABC-41A8-AC0D-CF7925822CAD}"/>
    <dgm:cxn modelId="{47FFFC5A-E6FC-4131-9F8A-D7D7D0E94108}" type="presOf" srcId="{4BE0ADC8-C51C-4A7B-99EA-C0E532C6F5A5}" destId="{DA46FA7A-1BA2-4C29-B8A0-B40E9EE4C5E0}" srcOrd="0" destOrd="0" presId="urn:microsoft.com/office/officeart/2005/8/layout/default"/>
    <dgm:cxn modelId="{59F04D7D-0F71-47FA-8D21-442D444959E7}" type="presOf" srcId="{6AF3B245-8317-4BB3-82D4-031C398D3297}" destId="{57871BF2-1D27-41E4-B144-4C7FBB665398}" srcOrd="0" destOrd="0" presId="urn:microsoft.com/office/officeart/2005/8/layout/default"/>
    <dgm:cxn modelId="{874FD489-8EDE-42C9-A691-37CBCA90CD9D}" srcId="{461453A1-F064-413E-9AC6-8E326CC84ADC}" destId="{9CDCDB7F-4DE2-4A5E-B8B6-12E9A3535C8E}" srcOrd="10" destOrd="0" parTransId="{426C5DA7-2A77-406F-849A-964AF62E276D}" sibTransId="{B4440762-A9C5-4852-83C8-D4EF7198A0E0}"/>
    <dgm:cxn modelId="{082CF58B-6F84-4DF4-B2E4-A5E07A384F6B}" srcId="{461453A1-F064-413E-9AC6-8E326CC84ADC}" destId="{D1F61ADB-D681-4EDA-8730-2522A96CDC80}" srcOrd="7" destOrd="0" parTransId="{64617C8F-4288-418B-BF53-017E062BB24B}" sibTransId="{9988CA32-0985-4ACF-A0B1-73DC895961E7}"/>
    <dgm:cxn modelId="{FCA18291-AC65-4A17-87C0-B503EBB75A1F}" srcId="{461453A1-F064-413E-9AC6-8E326CC84ADC}" destId="{6AF3B245-8317-4BB3-82D4-031C398D3297}" srcOrd="12" destOrd="0" parTransId="{484149DC-2DF2-4F4F-B455-D9E190955493}" sibTransId="{AFF5705B-E57F-4096-B0A3-B583820EE69A}"/>
    <dgm:cxn modelId="{8A45C696-13E1-47EF-85C7-8F650865A5D2}" srcId="{461453A1-F064-413E-9AC6-8E326CC84ADC}" destId="{3DDD3EA5-3BC2-4993-B4B4-462E05CFFE2B}" srcOrd="1" destOrd="0" parTransId="{8F1E4C66-BDBE-42FF-ADD0-B350474C421C}" sibTransId="{294AAC97-85A1-4313-8F8A-ED6F4EFF930F}"/>
    <dgm:cxn modelId="{617891A9-4BD9-456A-A5AA-CF497BE5F7B4}" type="presOf" srcId="{D1F61ADB-D681-4EDA-8730-2522A96CDC80}" destId="{61351DB0-0DD0-4B59-88EC-ADFA5A915619}" srcOrd="0" destOrd="0" presId="urn:microsoft.com/office/officeart/2005/8/layout/default"/>
    <dgm:cxn modelId="{A20F2FAE-68CF-41D0-9EBF-B343A17124B1}" srcId="{461453A1-F064-413E-9AC6-8E326CC84ADC}" destId="{41CB0707-11D9-468D-BE79-2A59D24942CC}" srcOrd="5" destOrd="0" parTransId="{7F471BD6-EE92-4CA5-8920-8248E0545059}" sibTransId="{08F2F311-2F60-496F-B711-0390BE4FB335}"/>
    <dgm:cxn modelId="{BA2584B5-D219-467B-B076-34426D749E40}" type="presOf" srcId="{C7DFE14B-9A45-41CA-890D-503D07A465BE}" destId="{FF13CB08-2CB5-4155-87AB-E2C54BDF0CAE}" srcOrd="0" destOrd="0" presId="urn:microsoft.com/office/officeart/2005/8/layout/default"/>
    <dgm:cxn modelId="{A16EA1B5-19E2-4834-8CCA-1360A07BDB9B}" type="presOf" srcId="{5C132FFF-84FC-40C9-A1E4-5C940E7EF946}" destId="{8198D9AE-1E2D-4E3A-B043-B6F458FA02C7}" srcOrd="0" destOrd="0" presId="urn:microsoft.com/office/officeart/2005/8/layout/default"/>
    <dgm:cxn modelId="{E0A769BC-AAA0-43D2-B295-832C15F37C63}" srcId="{461453A1-F064-413E-9AC6-8E326CC84ADC}" destId="{CF74345C-7A73-4D62-B6CE-F08B8EC26372}" srcOrd="11" destOrd="0" parTransId="{C947CCC4-65E1-4CF8-B43F-7C526FF35342}" sibTransId="{72B91BA1-91F0-4302-9416-181D2DAEB866}"/>
    <dgm:cxn modelId="{8ABD4AE5-1B4C-40AA-B67B-1CD3B2399954}" type="presOf" srcId="{461453A1-F064-413E-9AC6-8E326CC84ADC}" destId="{91C4766C-626E-4E1D-977B-FEDBBA463868}" srcOrd="0" destOrd="0" presId="urn:microsoft.com/office/officeart/2005/8/layout/default"/>
    <dgm:cxn modelId="{643443D9-CCDC-4E1F-AC11-F079ADAF76DE}" type="presParOf" srcId="{91C4766C-626E-4E1D-977B-FEDBBA463868}" destId="{8198D9AE-1E2D-4E3A-B043-B6F458FA02C7}" srcOrd="0" destOrd="0" presId="urn:microsoft.com/office/officeart/2005/8/layout/default"/>
    <dgm:cxn modelId="{C8FF7CE9-FE57-4EB3-8F29-4893D762DC5D}" type="presParOf" srcId="{91C4766C-626E-4E1D-977B-FEDBBA463868}" destId="{C4BE3999-6505-41F5-BA93-E5B8E2A52BE9}" srcOrd="1" destOrd="0" presId="urn:microsoft.com/office/officeart/2005/8/layout/default"/>
    <dgm:cxn modelId="{C338C062-53C9-4B31-9886-13873A73D158}" type="presParOf" srcId="{91C4766C-626E-4E1D-977B-FEDBBA463868}" destId="{AC8634D8-BEBB-4FE0-B727-8A148612CF53}" srcOrd="2" destOrd="0" presId="urn:microsoft.com/office/officeart/2005/8/layout/default"/>
    <dgm:cxn modelId="{E7D8D1CE-91D1-47A7-A707-256F6F2C40F7}" type="presParOf" srcId="{91C4766C-626E-4E1D-977B-FEDBBA463868}" destId="{C739832D-3ED7-4310-8C29-7C4B940DDB1E}" srcOrd="3" destOrd="0" presId="urn:microsoft.com/office/officeart/2005/8/layout/default"/>
    <dgm:cxn modelId="{D2C5BA6F-B068-405F-BCFD-ACDED3F517A8}" type="presParOf" srcId="{91C4766C-626E-4E1D-977B-FEDBBA463868}" destId="{C299BF84-7299-43D1-840E-66222DCC3AEC}" srcOrd="4" destOrd="0" presId="urn:microsoft.com/office/officeart/2005/8/layout/default"/>
    <dgm:cxn modelId="{BF217403-1D6A-4DF2-9264-25D7E3E4ECCB}" type="presParOf" srcId="{91C4766C-626E-4E1D-977B-FEDBBA463868}" destId="{D80B59D3-C83E-46EE-AAEE-057AC4EB35FD}" srcOrd="5" destOrd="0" presId="urn:microsoft.com/office/officeart/2005/8/layout/default"/>
    <dgm:cxn modelId="{5614B769-4CDD-4771-9AE3-B93104542268}" type="presParOf" srcId="{91C4766C-626E-4E1D-977B-FEDBBA463868}" destId="{260A3481-77F1-4509-8A9E-B16408ABC1A1}" srcOrd="6" destOrd="0" presId="urn:microsoft.com/office/officeart/2005/8/layout/default"/>
    <dgm:cxn modelId="{5D33B987-9574-4D47-B8D4-E61CB31DE619}" type="presParOf" srcId="{91C4766C-626E-4E1D-977B-FEDBBA463868}" destId="{140B87FC-0CA8-44E1-B162-CF526EF1670F}" srcOrd="7" destOrd="0" presId="urn:microsoft.com/office/officeart/2005/8/layout/default"/>
    <dgm:cxn modelId="{A5C0E00A-DA54-4EB0-8C9F-8D8EC5A67263}" type="presParOf" srcId="{91C4766C-626E-4E1D-977B-FEDBBA463868}" destId="{3B63110C-0A91-4808-B47F-C66800BA9B94}" srcOrd="8" destOrd="0" presId="urn:microsoft.com/office/officeart/2005/8/layout/default"/>
    <dgm:cxn modelId="{CD184E7B-2AAB-4693-95C8-0B00CA0B339E}" type="presParOf" srcId="{91C4766C-626E-4E1D-977B-FEDBBA463868}" destId="{C4F3BBDE-0A02-4D28-B755-816EF92528C8}" srcOrd="9" destOrd="0" presId="urn:microsoft.com/office/officeart/2005/8/layout/default"/>
    <dgm:cxn modelId="{439DEA82-E57A-41AA-A414-8E6A7B3C0855}" type="presParOf" srcId="{91C4766C-626E-4E1D-977B-FEDBBA463868}" destId="{7987EFD9-FF88-4A63-93B3-7A73929CA12C}" srcOrd="10" destOrd="0" presId="urn:microsoft.com/office/officeart/2005/8/layout/default"/>
    <dgm:cxn modelId="{9EB8796E-D923-41CF-8CE8-DF1DD1C63770}" type="presParOf" srcId="{91C4766C-626E-4E1D-977B-FEDBBA463868}" destId="{0974A011-B3DC-4C9B-87E5-3B9F0B303FCE}" srcOrd="11" destOrd="0" presId="urn:microsoft.com/office/officeart/2005/8/layout/default"/>
    <dgm:cxn modelId="{E7D3BB62-9B09-4568-B295-0D90280D0C85}" type="presParOf" srcId="{91C4766C-626E-4E1D-977B-FEDBBA463868}" destId="{A7AAFE53-6E94-461D-9D9E-303D6B00D778}" srcOrd="12" destOrd="0" presId="urn:microsoft.com/office/officeart/2005/8/layout/default"/>
    <dgm:cxn modelId="{070EB9B1-A8E1-4296-9CFC-03C41040F363}" type="presParOf" srcId="{91C4766C-626E-4E1D-977B-FEDBBA463868}" destId="{81B25401-F995-43C5-B4F7-24DDE25DD03E}" srcOrd="13" destOrd="0" presId="urn:microsoft.com/office/officeart/2005/8/layout/default"/>
    <dgm:cxn modelId="{30512A48-36C4-44D8-B7FD-3124FC5A1526}" type="presParOf" srcId="{91C4766C-626E-4E1D-977B-FEDBBA463868}" destId="{61351DB0-0DD0-4B59-88EC-ADFA5A915619}" srcOrd="14" destOrd="0" presId="urn:microsoft.com/office/officeart/2005/8/layout/default"/>
    <dgm:cxn modelId="{C9F17B06-1B8D-4A35-A0A6-9BCDAA22F99F}" type="presParOf" srcId="{91C4766C-626E-4E1D-977B-FEDBBA463868}" destId="{F0100460-177C-4DAF-B2E1-82504EC1082F}" srcOrd="15" destOrd="0" presId="urn:microsoft.com/office/officeart/2005/8/layout/default"/>
    <dgm:cxn modelId="{B6EC20D8-555A-4320-BEEF-1439CAFB0054}" type="presParOf" srcId="{91C4766C-626E-4E1D-977B-FEDBBA463868}" destId="{DA46FA7A-1BA2-4C29-B8A0-B40E9EE4C5E0}" srcOrd="16" destOrd="0" presId="urn:microsoft.com/office/officeart/2005/8/layout/default"/>
    <dgm:cxn modelId="{91569254-9A82-45E0-914B-621DD98CDB12}" type="presParOf" srcId="{91C4766C-626E-4E1D-977B-FEDBBA463868}" destId="{1F8FC724-2CC5-4733-9DCD-7B34EF2E0284}" srcOrd="17" destOrd="0" presId="urn:microsoft.com/office/officeart/2005/8/layout/default"/>
    <dgm:cxn modelId="{DA75A2BD-D404-4CA4-98E4-D3900D6EEE16}" type="presParOf" srcId="{91C4766C-626E-4E1D-977B-FEDBBA463868}" destId="{41AA8D6B-1786-4047-BEF9-D8E1CAC10C5F}" srcOrd="18" destOrd="0" presId="urn:microsoft.com/office/officeart/2005/8/layout/default"/>
    <dgm:cxn modelId="{227A2CBD-2AB0-432A-AC8C-DF0B30853C9B}" type="presParOf" srcId="{91C4766C-626E-4E1D-977B-FEDBBA463868}" destId="{2DB167E9-1F4C-48FF-9A6F-6246F18E980F}" srcOrd="19" destOrd="0" presId="urn:microsoft.com/office/officeart/2005/8/layout/default"/>
    <dgm:cxn modelId="{75B993B4-A7B4-4951-8662-2DC6D89BCD3F}" type="presParOf" srcId="{91C4766C-626E-4E1D-977B-FEDBBA463868}" destId="{65933830-0A21-42BA-A6F7-C4CB48AA8000}" srcOrd="20" destOrd="0" presId="urn:microsoft.com/office/officeart/2005/8/layout/default"/>
    <dgm:cxn modelId="{D0EBF6CD-9683-4DB4-96AB-B9DAEAD24385}" type="presParOf" srcId="{91C4766C-626E-4E1D-977B-FEDBBA463868}" destId="{97D0A76E-35F0-43CB-9607-1913B5E24E02}" srcOrd="21" destOrd="0" presId="urn:microsoft.com/office/officeart/2005/8/layout/default"/>
    <dgm:cxn modelId="{4D1B2071-9ECE-4E89-A80E-46F0E0332D6B}" type="presParOf" srcId="{91C4766C-626E-4E1D-977B-FEDBBA463868}" destId="{244CAFC5-9FA1-4FCA-9FDE-258FFC3AE064}" srcOrd="22" destOrd="0" presId="urn:microsoft.com/office/officeart/2005/8/layout/default"/>
    <dgm:cxn modelId="{5F4ED174-1FE0-47E3-AF5F-57F237825664}" type="presParOf" srcId="{91C4766C-626E-4E1D-977B-FEDBBA463868}" destId="{0EC078B9-D05F-4A15-BAF7-6CDDA4BDAB61}" srcOrd="23" destOrd="0" presId="urn:microsoft.com/office/officeart/2005/8/layout/default"/>
    <dgm:cxn modelId="{5F90C796-E48B-4DA4-B071-FE720B936471}" type="presParOf" srcId="{91C4766C-626E-4E1D-977B-FEDBBA463868}" destId="{57871BF2-1D27-41E4-B144-4C7FBB665398}" srcOrd="24" destOrd="0" presId="urn:microsoft.com/office/officeart/2005/8/layout/default"/>
    <dgm:cxn modelId="{860AB5B8-0A55-494E-9398-AAA454FEC28B}" type="presParOf" srcId="{91C4766C-626E-4E1D-977B-FEDBBA463868}" destId="{62D85EF7-9F11-49A3-B98A-B88ED8058BA2}" srcOrd="25" destOrd="0" presId="urn:microsoft.com/office/officeart/2005/8/layout/default"/>
    <dgm:cxn modelId="{74319051-89CD-430C-BAE3-F504BA91C29C}" type="presParOf" srcId="{91C4766C-626E-4E1D-977B-FEDBBA463868}" destId="{FF13CB08-2CB5-4155-87AB-E2C54BDF0CAE}" srcOrd="26" destOrd="0" presId="urn:microsoft.com/office/officeart/2005/8/layout/default"/>
    <dgm:cxn modelId="{426E64A6-5C8B-44F8-8B03-5F4B0D8FC8C4}" type="presParOf" srcId="{91C4766C-626E-4E1D-977B-FEDBBA463868}" destId="{E2C9843A-FACA-4DD9-9359-CF8CF18BB2AD}" srcOrd="27" destOrd="0" presId="urn:microsoft.com/office/officeart/2005/8/layout/default"/>
    <dgm:cxn modelId="{2A752B8D-46E9-43E1-A9F0-2DE34DE7E6CB}" type="presParOf" srcId="{91C4766C-626E-4E1D-977B-FEDBBA463868}" destId="{60339505-651B-421F-85CF-640C3222DFEA}" srcOrd="2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2E61DA-589C-444D-9D0F-FD29E2A2A9B7}" type="doc">
      <dgm:prSet loTypeId="urn:microsoft.com/office/officeart/2005/8/layout/cycle8" loCatId="cycle" qsTypeId="urn:microsoft.com/office/officeart/2005/8/quickstyle/simple1" qsCatId="simple" csTypeId="urn:microsoft.com/office/officeart/2005/8/colors/accent0_3" csCatId="mainScheme"/>
      <dgm:spPr/>
      <dgm:t>
        <a:bodyPr/>
        <a:lstStyle/>
        <a:p>
          <a:endParaRPr lang="en-US"/>
        </a:p>
      </dgm:t>
    </dgm:pt>
    <dgm:pt modelId="{6B4B9801-04FD-4DCF-ACC7-6E5F6FBC2138}">
      <dgm:prSet/>
      <dgm:spPr/>
      <dgm:t>
        <a:bodyPr/>
        <a:lstStyle/>
        <a:p>
          <a:r>
            <a:rPr lang="en-US"/>
            <a:t>Hemorrhage and clotting</a:t>
          </a:r>
        </a:p>
      </dgm:t>
    </dgm:pt>
    <dgm:pt modelId="{D2C9C7EF-46A4-4E58-90C3-45D50D5DC0B5}" type="parTrans" cxnId="{3ED3FDC1-30F3-498A-917C-E6F28CF5964E}">
      <dgm:prSet/>
      <dgm:spPr/>
      <dgm:t>
        <a:bodyPr/>
        <a:lstStyle/>
        <a:p>
          <a:endParaRPr lang="en-US"/>
        </a:p>
      </dgm:t>
    </dgm:pt>
    <dgm:pt modelId="{228025AE-822D-4D45-92FB-0D4B2D044E26}" type="sibTrans" cxnId="{3ED3FDC1-30F3-498A-917C-E6F28CF5964E}">
      <dgm:prSet/>
      <dgm:spPr/>
      <dgm:t>
        <a:bodyPr/>
        <a:lstStyle/>
        <a:p>
          <a:endParaRPr lang="en-US"/>
        </a:p>
      </dgm:t>
    </dgm:pt>
    <dgm:pt modelId="{EC096130-68C6-4841-BF6B-DCD05EEC5D28}">
      <dgm:prSet/>
      <dgm:spPr/>
      <dgm:t>
        <a:bodyPr/>
        <a:lstStyle/>
        <a:p>
          <a:r>
            <a:rPr lang="en-US"/>
            <a:t>Hemodynamic assessment</a:t>
          </a:r>
        </a:p>
      </dgm:t>
    </dgm:pt>
    <dgm:pt modelId="{2827ACE1-16FD-4121-9C0B-DD6427715F75}" type="parTrans" cxnId="{0A29DF18-EAA4-4C5D-9376-1B25DADECF8A}">
      <dgm:prSet/>
      <dgm:spPr/>
      <dgm:t>
        <a:bodyPr/>
        <a:lstStyle/>
        <a:p>
          <a:endParaRPr lang="en-US"/>
        </a:p>
      </dgm:t>
    </dgm:pt>
    <dgm:pt modelId="{A57BE934-2061-46CD-8B36-C3AAA8A41149}" type="sibTrans" cxnId="{0A29DF18-EAA4-4C5D-9376-1B25DADECF8A}">
      <dgm:prSet/>
      <dgm:spPr/>
      <dgm:t>
        <a:bodyPr/>
        <a:lstStyle/>
        <a:p>
          <a:endParaRPr lang="en-US"/>
        </a:p>
      </dgm:t>
    </dgm:pt>
    <dgm:pt modelId="{C7E8B31F-7B5E-417C-A0A4-DAD63240BD78}">
      <dgm:prSet/>
      <dgm:spPr/>
      <dgm:t>
        <a:bodyPr/>
        <a:lstStyle/>
        <a:p>
          <a:r>
            <a:rPr lang="en-US"/>
            <a:t>Ventilation</a:t>
          </a:r>
        </a:p>
      </dgm:t>
    </dgm:pt>
    <dgm:pt modelId="{6CEE62F1-5791-4B41-A96F-5BDED7B267AB}" type="parTrans" cxnId="{1DAA7046-8BD6-4848-9924-03FF9F398340}">
      <dgm:prSet/>
      <dgm:spPr/>
      <dgm:t>
        <a:bodyPr/>
        <a:lstStyle/>
        <a:p>
          <a:endParaRPr lang="en-US"/>
        </a:p>
      </dgm:t>
    </dgm:pt>
    <dgm:pt modelId="{AD1B9087-98FF-42B6-BD3F-BE77A4869A5C}" type="sibTrans" cxnId="{1DAA7046-8BD6-4848-9924-03FF9F398340}">
      <dgm:prSet/>
      <dgm:spPr/>
      <dgm:t>
        <a:bodyPr/>
        <a:lstStyle/>
        <a:p>
          <a:endParaRPr lang="en-US"/>
        </a:p>
      </dgm:t>
    </dgm:pt>
    <dgm:pt modelId="{E3B9388C-2E9F-4B27-937D-4CB668094593}">
      <dgm:prSet/>
      <dgm:spPr/>
      <dgm:t>
        <a:bodyPr/>
        <a:lstStyle/>
        <a:p>
          <a:r>
            <a:rPr lang="en-US"/>
            <a:t>Fluid and electrolyte status</a:t>
          </a:r>
        </a:p>
      </dgm:t>
    </dgm:pt>
    <dgm:pt modelId="{83DA26F8-4C40-4F3D-9C1E-0B04F9501C22}" type="parTrans" cxnId="{0F577689-240E-4049-9CF6-0FB246FF7CE7}">
      <dgm:prSet/>
      <dgm:spPr/>
      <dgm:t>
        <a:bodyPr/>
        <a:lstStyle/>
        <a:p>
          <a:endParaRPr lang="en-US"/>
        </a:p>
      </dgm:t>
    </dgm:pt>
    <dgm:pt modelId="{84DCADF2-5720-4018-844D-ACD5C138DD1C}" type="sibTrans" cxnId="{0F577689-240E-4049-9CF6-0FB246FF7CE7}">
      <dgm:prSet/>
      <dgm:spPr/>
      <dgm:t>
        <a:bodyPr/>
        <a:lstStyle/>
        <a:p>
          <a:endParaRPr lang="en-US"/>
        </a:p>
      </dgm:t>
    </dgm:pt>
    <dgm:pt modelId="{F5C0707A-6B5B-4DB2-87A7-A58A72EF9160}">
      <dgm:prSet/>
      <dgm:spPr/>
      <dgm:t>
        <a:bodyPr/>
        <a:lstStyle/>
        <a:p>
          <a:r>
            <a:rPr lang="en-US"/>
            <a:t>Acid-base status</a:t>
          </a:r>
        </a:p>
      </dgm:t>
    </dgm:pt>
    <dgm:pt modelId="{F15019DE-7B86-4645-928A-F1AA6577DF6C}" type="parTrans" cxnId="{5BBD22B5-4B97-4E3D-8C98-47001E5C5D3E}">
      <dgm:prSet/>
      <dgm:spPr/>
      <dgm:t>
        <a:bodyPr/>
        <a:lstStyle/>
        <a:p>
          <a:endParaRPr lang="en-US"/>
        </a:p>
      </dgm:t>
    </dgm:pt>
    <dgm:pt modelId="{4AAFEB31-929D-4C4E-A0B9-BAAA85FB11F3}" type="sibTrans" cxnId="{5BBD22B5-4B97-4E3D-8C98-47001E5C5D3E}">
      <dgm:prSet/>
      <dgm:spPr/>
      <dgm:t>
        <a:bodyPr/>
        <a:lstStyle/>
        <a:p>
          <a:endParaRPr lang="en-US"/>
        </a:p>
      </dgm:t>
    </dgm:pt>
    <dgm:pt modelId="{CD61F590-4B7F-41D4-8810-E894E608CDBC}">
      <dgm:prSet/>
      <dgm:spPr/>
      <dgm:t>
        <a:bodyPr/>
        <a:lstStyle/>
        <a:p>
          <a:r>
            <a:rPr lang="en-US"/>
            <a:t>Pharmacologic support</a:t>
          </a:r>
        </a:p>
      </dgm:t>
    </dgm:pt>
    <dgm:pt modelId="{58B83A14-4E9F-437A-90E2-0B1C549BB083}" type="parTrans" cxnId="{63DAE1E8-B6BB-42A9-A310-5BC2499EE99F}">
      <dgm:prSet/>
      <dgm:spPr/>
      <dgm:t>
        <a:bodyPr/>
        <a:lstStyle/>
        <a:p>
          <a:endParaRPr lang="en-US"/>
        </a:p>
      </dgm:t>
    </dgm:pt>
    <dgm:pt modelId="{1351C5EC-7EC2-400E-9059-90F2D17E0191}" type="sibTrans" cxnId="{63DAE1E8-B6BB-42A9-A310-5BC2499EE99F}">
      <dgm:prSet/>
      <dgm:spPr/>
      <dgm:t>
        <a:bodyPr/>
        <a:lstStyle/>
        <a:p>
          <a:endParaRPr lang="en-US"/>
        </a:p>
      </dgm:t>
    </dgm:pt>
    <dgm:pt modelId="{8209D06D-A30E-4497-B71E-3D7B3D380948}">
      <dgm:prSet/>
      <dgm:spPr/>
      <dgm:t>
        <a:bodyPr/>
        <a:lstStyle/>
        <a:p>
          <a:r>
            <a:rPr lang="en-US"/>
            <a:t>Arrhythmias and pacing</a:t>
          </a:r>
        </a:p>
      </dgm:t>
    </dgm:pt>
    <dgm:pt modelId="{66164C2B-4173-4942-9D20-0A11571D2BA1}" type="parTrans" cxnId="{BD0D3C93-6C31-4974-B713-2DD68F17D57B}">
      <dgm:prSet/>
      <dgm:spPr/>
      <dgm:t>
        <a:bodyPr/>
        <a:lstStyle/>
        <a:p>
          <a:endParaRPr lang="en-US"/>
        </a:p>
      </dgm:t>
    </dgm:pt>
    <dgm:pt modelId="{993DA0B9-A6B2-4386-B251-E637CAB6C99C}" type="sibTrans" cxnId="{BD0D3C93-6C31-4974-B713-2DD68F17D57B}">
      <dgm:prSet/>
      <dgm:spPr/>
      <dgm:t>
        <a:bodyPr/>
        <a:lstStyle/>
        <a:p>
          <a:endParaRPr lang="en-US"/>
        </a:p>
      </dgm:t>
    </dgm:pt>
    <dgm:pt modelId="{F8930E04-FC2A-4268-B017-4B96E3360A75}" type="pres">
      <dgm:prSet presAssocID="{A82E61DA-589C-444D-9D0F-FD29E2A2A9B7}" presName="compositeShape" presStyleCnt="0">
        <dgm:presLayoutVars>
          <dgm:chMax val="7"/>
          <dgm:dir/>
          <dgm:resizeHandles val="exact"/>
        </dgm:presLayoutVars>
      </dgm:prSet>
      <dgm:spPr/>
    </dgm:pt>
    <dgm:pt modelId="{70165C43-28F6-4E2D-A8F1-995E867CD2FF}" type="pres">
      <dgm:prSet presAssocID="{A82E61DA-589C-444D-9D0F-FD29E2A2A9B7}" presName="wedge1" presStyleLbl="node1" presStyleIdx="0" presStyleCnt="7"/>
      <dgm:spPr/>
    </dgm:pt>
    <dgm:pt modelId="{178B357D-3A07-4893-AA48-50C1316DADE8}" type="pres">
      <dgm:prSet presAssocID="{A82E61DA-589C-444D-9D0F-FD29E2A2A9B7}" presName="dummy1a" presStyleCnt="0"/>
      <dgm:spPr/>
    </dgm:pt>
    <dgm:pt modelId="{F642666A-929D-4BE7-B2B9-CD2B5AB8255C}" type="pres">
      <dgm:prSet presAssocID="{A82E61DA-589C-444D-9D0F-FD29E2A2A9B7}" presName="dummy1b" presStyleCnt="0"/>
      <dgm:spPr/>
    </dgm:pt>
    <dgm:pt modelId="{1C05632E-B6FE-4BE0-86A0-92798200221B}" type="pres">
      <dgm:prSet presAssocID="{A82E61DA-589C-444D-9D0F-FD29E2A2A9B7}" presName="wedge1Tx" presStyleLbl="node1" presStyleIdx="0" presStyleCnt="7">
        <dgm:presLayoutVars>
          <dgm:chMax val="0"/>
          <dgm:chPref val="0"/>
          <dgm:bulletEnabled val="1"/>
        </dgm:presLayoutVars>
      </dgm:prSet>
      <dgm:spPr/>
    </dgm:pt>
    <dgm:pt modelId="{09B9ABFA-9DA3-47FE-AC7F-893214F386AF}" type="pres">
      <dgm:prSet presAssocID="{A82E61DA-589C-444D-9D0F-FD29E2A2A9B7}" presName="wedge2" presStyleLbl="node1" presStyleIdx="1" presStyleCnt="7"/>
      <dgm:spPr/>
    </dgm:pt>
    <dgm:pt modelId="{B3172244-8CB1-4C1F-8AC3-96BDD0B4BC22}" type="pres">
      <dgm:prSet presAssocID="{A82E61DA-589C-444D-9D0F-FD29E2A2A9B7}" presName="dummy2a" presStyleCnt="0"/>
      <dgm:spPr/>
    </dgm:pt>
    <dgm:pt modelId="{273FDCA0-8756-43DF-95EE-CCF1159B6EE7}" type="pres">
      <dgm:prSet presAssocID="{A82E61DA-589C-444D-9D0F-FD29E2A2A9B7}" presName="dummy2b" presStyleCnt="0"/>
      <dgm:spPr/>
    </dgm:pt>
    <dgm:pt modelId="{3B03F6E4-3700-4752-AAC4-0CEBAA9771AA}" type="pres">
      <dgm:prSet presAssocID="{A82E61DA-589C-444D-9D0F-FD29E2A2A9B7}" presName="wedge2Tx" presStyleLbl="node1" presStyleIdx="1" presStyleCnt="7">
        <dgm:presLayoutVars>
          <dgm:chMax val="0"/>
          <dgm:chPref val="0"/>
          <dgm:bulletEnabled val="1"/>
        </dgm:presLayoutVars>
      </dgm:prSet>
      <dgm:spPr/>
    </dgm:pt>
    <dgm:pt modelId="{3616E6A4-BD0E-42E2-9379-34ABC92839F3}" type="pres">
      <dgm:prSet presAssocID="{A82E61DA-589C-444D-9D0F-FD29E2A2A9B7}" presName="wedge3" presStyleLbl="node1" presStyleIdx="2" presStyleCnt="7"/>
      <dgm:spPr/>
    </dgm:pt>
    <dgm:pt modelId="{C5082E6F-0985-40BC-9884-D759A582D879}" type="pres">
      <dgm:prSet presAssocID="{A82E61DA-589C-444D-9D0F-FD29E2A2A9B7}" presName="dummy3a" presStyleCnt="0"/>
      <dgm:spPr/>
    </dgm:pt>
    <dgm:pt modelId="{0FBAC050-E7C8-4880-B7A6-A9F842D86608}" type="pres">
      <dgm:prSet presAssocID="{A82E61DA-589C-444D-9D0F-FD29E2A2A9B7}" presName="dummy3b" presStyleCnt="0"/>
      <dgm:spPr/>
    </dgm:pt>
    <dgm:pt modelId="{932E9698-F631-4CA1-957B-4AB1FADF500F}" type="pres">
      <dgm:prSet presAssocID="{A82E61DA-589C-444D-9D0F-FD29E2A2A9B7}" presName="wedge3Tx" presStyleLbl="node1" presStyleIdx="2" presStyleCnt="7">
        <dgm:presLayoutVars>
          <dgm:chMax val="0"/>
          <dgm:chPref val="0"/>
          <dgm:bulletEnabled val="1"/>
        </dgm:presLayoutVars>
      </dgm:prSet>
      <dgm:spPr/>
    </dgm:pt>
    <dgm:pt modelId="{2AA50CFD-2C5F-4504-9C95-8767F6F20961}" type="pres">
      <dgm:prSet presAssocID="{A82E61DA-589C-444D-9D0F-FD29E2A2A9B7}" presName="wedge4" presStyleLbl="node1" presStyleIdx="3" presStyleCnt="7"/>
      <dgm:spPr/>
    </dgm:pt>
    <dgm:pt modelId="{7C3EC8A5-E7BB-469F-B15E-0399FB1D1A00}" type="pres">
      <dgm:prSet presAssocID="{A82E61DA-589C-444D-9D0F-FD29E2A2A9B7}" presName="dummy4a" presStyleCnt="0"/>
      <dgm:spPr/>
    </dgm:pt>
    <dgm:pt modelId="{8CCEF291-216D-4116-9921-04C204014F9B}" type="pres">
      <dgm:prSet presAssocID="{A82E61DA-589C-444D-9D0F-FD29E2A2A9B7}" presName="dummy4b" presStyleCnt="0"/>
      <dgm:spPr/>
    </dgm:pt>
    <dgm:pt modelId="{ED4DF4E8-C697-470D-AAFF-2830C3B4F5EE}" type="pres">
      <dgm:prSet presAssocID="{A82E61DA-589C-444D-9D0F-FD29E2A2A9B7}" presName="wedge4Tx" presStyleLbl="node1" presStyleIdx="3" presStyleCnt="7">
        <dgm:presLayoutVars>
          <dgm:chMax val="0"/>
          <dgm:chPref val="0"/>
          <dgm:bulletEnabled val="1"/>
        </dgm:presLayoutVars>
      </dgm:prSet>
      <dgm:spPr/>
    </dgm:pt>
    <dgm:pt modelId="{DCB41143-C842-4A56-9A5F-9B7DCCCF4D43}" type="pres">
      <dgm:prSet presAssocID="{A82E61DA-589C-444D-9D0F-FD29E2A2A9B7}" presName="wedge5" presStyleLbl="node1" presStyleIdx="4" presStyleCnt="7"/>
      <dgm:spPr/>
    </dgm:pt>
    <dgm:pt modelId="{09E8BF10-C315-4B16-BA10-5394E806070E}" type="pres">
      <dgm:prSet presAssocID="{A82E61DA-589C-444D-9D0F-FD29E2A2A9B7}" presName="dummy5a" presStyleCnt="0"/>
      <dgm:spPr/>
    </dgm:pt>
    <dgm:pt modelId="{5EE108FB-3E66-494A-A2EC-F719BA96A520}" type="pres">
      <dgm:prSet presAssocID="{A82E61DA-589C-444D-9D0F-FD29E2A2A9B7}" presName="dummy5b" presStyleCnt="0"/>
      <dgm:spPr/>
    </dgm:pt>
    <dgm:pt modelId="{A4BB7FD7-DA00-45F1-ABCD-8E2E165EDD5C}" type="pres">
      <dgm:prSet presAssocID="{A82E61DA-589C-444D-9D0F-FD29E2A2A9B7}" presName="wedge5Tx" presStyleLbl="node1" presStyleIdx="4" presStyleCnt="7">
        <dgm:presLayoutVars>
          <dgm:chMax val="0"/>
          <dgm:chPref val="0"/>
          <dgm:bulletEnabled val="1"/>
        </dgm:presLayoutVars>
      </dgm:prSet>
      <dgm:spPr/>
    </dgm:pt>
    <dgm:pt modelId="{ACBF209A-7626-4397-8D9F-FBA213021C3F}" type="pres">
      <dgm:prSet presAssocID="{A82E61DA-589C-444D-9D0F-FD29E2A2A9B7}" presName="wedge6" presStyleLbl="node1" presStyleIdx="5" presStyleCnt="7"/>
      <dgm:spPr/>
    </dgm:pt>
    <dgm:pt modelId="{4AA4340B-AF57-4DCD-959D-C904696D32F0}" type="pres">
      <dgm:prSet presAssocID="{A82E61DA-589C-444D-9D0F-FD29E2A2A9B7}" presName="dummy6a" presStyleCnt="0"/>
      <dgm:spPr/>
    </dgm:pt>
    <dgm:pt modelId="{4A89E3F5-685C-4D51-9E77-D8F2025202F0}" type="pres">
      <dgm:prSet presAssocID="{A82E61DA-589C-444D-9D0F-FD29E2A2A9B7}" presName="dummy6b" presStyleCnt="0"/>
      <dgm:spPr/>
    </dgm:pt>
    <dgm:pt modelId="{D4735CF5-E54F-4038-8B55-B035E09DCBBF}" type="pres">
      <dgm:prSet presAssocID="{A82E61DA-589C-444D-9D0F-FD29E2A2A9B7}" presName="wedge6Tx" presStyleLbl="node1" presStyleIdx="5" presStyleCnt="7">
        <dgm:presLayoutVars>
          <dgm:chMax val="0"/>
          <dgm:chPref val="0"/>
          <dgm:bulletEnabled val="1"/>
        </dgm:presLayoutVars>
      </dgm:prSet>
      <dgm:spPr/>
    </dgm:pt>
    <dgm:pt modelId="{365989F7-79AC-4FF7-868B-49AF92DAA59D}" type="pres">
      <dgm:prSet presAssocID="{A82E61DA-589C-444D-9D0F-FD29E2A2A9B7}" presName="wedge7" presStyleLbl="node1" presStyleIdx="6" presStyleCnt="7"/>
      <dgm:spPr/>
    </dgm:pt>
    <dgm:pt modelId="{ADCDD75D-538A-4936-8D61-85B85D21D49A}" type="pres">
      <dgm:prSet presAssocID="{A82E61DA-589C-444D-9D0F-FD29E2A2A9B7}" presName="dummy7a" presStyleCnt="0"/>
      <dgm:spPr/>
    </dgm:pt>
    <dgm:pt modelId="{A1C42905-D4C8-4658-BCC8-60008076925F}" type="pres">
      <dgm:prSet presAssocID="{A82E61DA-589C-444D-9D0F-FD29E2A2A9B7}" presName="dummy7b" presStyleCnt="0"/>
      <dgm:spPr/>
    </dgm:pt>
    <dgm:pt modelId="{F565FCDE-E1AD-4DBF-B8EA-F7A6F6B5A288}" type="pres">
      <dgm:prSet presAssocID="{A82E61DA-589C-444D-9D0F-FD29E2A2A9B7}" presName="wedge7Tx" presStyleLbl="node1" presStyleIdx="6" presStyleCnt="7">
        <dgm:presLayoutVars>
          <dgm:chMax val="0"/>
          <dgm:chPref val="0"/>
          <dgm:bulletEnabled val="1"/>
        </dgm:presLayoutVars>
      </dgm:prSet>
      <dgm:spPr/>
    </dgm:pt>
    <dgm:pt modelId="{1E2C81FC-E2E2-4179-89D1-DB8693F44CB8}" type="pres">
      <dgm:prSet presAssocID="{228025AE-822D-4D45-92FB-0D4B2D044E26}" presName="arrowWedge1" presStyleLbl="fgSibTrans2D1" presStyleIdx="0" presStyleCnt="7"/>
      <dgm:spPr/>
    </dgm:pt>
    <dgm:pt modelId="{BE11C50A-FD75-4820-89FB-F41413A08C0C}" type="pres">
      <dgm:prSet presAssocID="{A57BE934-2061-46CD-8B36-C3AAA8A41149}" presName="arrowWedge2" presStyleLbl="fgSibTrans2D1" presStyleIdx="1" presStyleCnt="7"/>
      <dgm:spPr/>
    </dgm:pt>
    <dgm:pt modelId="{EDE4950E-4678-4A56-85EB-935E80D23F1B}" type="pres">
      <dgm:prSet presAssocID="{AD1B9087-98FF-42B6-BD3F-BE77A4869A5C}" presName="arrowWedge3" presStyleLbl="fgSibTrans2D1" presStyleIdx="2" presStyleCnt="7"/>
      <dgm:spPr/>
    </dgm:pt>
    <dgm:pt modelId="{0B445C5F-CA3A-486C-99C8-80F3BCD69DB8}" type="pres">
      <dgm:prSet presAssocID="{84DCADF2-5720-4018-844D-ACD5C138DD1C}" presName="arrowWedge4" presStyleLbl="fgSibTrans2D1" presStyleIdx="3" presStyleCnt="7"/>
      <dgm:spPr/>
    </dgm:pt>
    <dgm:pt modelId="{1DA3FB2F-50D1-4D51-94F5-22B9948D44EE}" type="pres">
      <dgm:prSet presAssocID="{4AAFEB31-929D-4C4E-A0B9-BAAA85FB11F3}" presName="arrowWedge5" presStyleLbl="fgSibTrans2D1" presStyleIdx="4" presStyleCnt="7"/>
      <dgm:spPr/>
    </dgm:pt>
    <dgm:pt modelId="{4E28D327-90DE-40CE-9298-7D36E9E26031}" type="pres">
      <dgm:prSet presAssocID="{1351C5EC-7EC2-400E-9059-90F2D17E0191}" presName="arrowWedge6" presStyleLbl="fgSibTrans2D1" presStyleIdx="5" presStyleCnt="7"/>
      <dgm:spPr/>
    </dgm:pt>
    <dgm:pt modelId="{923177D0-0940-4227-B222-AF4513862B0F}" type="pres">
      <dgm:prSet presAssocID="{993DA0B9-A6B2-4386-B251-E637CAB6C99C}" presName="arrowWedge7" presStyleLbl="fgSibTrans2D1" presStyleIdx="6" presStyleCnt="7"/>
      <dgm:spPr/>
    </dgm:pt>
  </dgm:ptLst>
  <dgm:cxnLst>
    <dgm:cxn modelId="{0A29DF18-EAA4-4C5D-9376-1B25DADECF8A}" srcId="{A82E61DA-589C-444D-9D0F-FD29E2A2A9B7}" destId="{EC096130-68C6-4841-BF6B-DCD05EEC5D28}" srcOrd="1" destOrd="0" parTransId="{2827ACE1-16FD-4121-9C0B-DD6427715F75}" sibTransId="{A57BE934-2061-46CD-8B36-C3AAA8A41149}"/>
    <dgm:cxn modelId="{16601C1C-325B-4D38-A7C7-C31898249270}" type="presOf" srcId="{F5C0707A-6B5B-4DB2-87A7-A58A72EF9160}" destId="{DCB41143-C842-4A56-9A5F-9B7DCCCF4D43}" srcOrd="0" destOrd="0" presId="urn:microsoft.com/office/officeart/2005/8/layout/cycle8"/>
    <dgm:cxn modelId="{5AD6F721-521F-4BE9-9A43-61173FB207E1}" type="presOf" srcId="{EC096130-68C6-4841-BF6B-DCD05EEC5D28}" destId="{09B9ABFA-9DA3-47FE-AC7F-893214F386AF}" srcOrd="0" destOrd="0" presId="urn:microsoft.com/office/officeart/2005/8/layout/cycle8"/>
    <dgm:cxn modelId="{CA8BCE33-8E35-4A39-853C-438567575656}" type="presOf" srcId="{CD61F590-4B7F-41D4-8810-E894E608CDBC}" destId="{D4735CF5-E54F-4038-8B55-B035E09DCBBF}" srcOrd="1" destOrd="0" presId="urn:microsoft.com/office/officeart/2005/8/layout/cycle8"/>
    <dgm:cxn modelId="{A93F185C-5865-464F-A2CE-7D045BDB1FE7}" type="presOf" srcId="{8209D06D-A30E-4497-B71E-3D7B3D380948}" destId="{F565FCDE-E1AD-4DBF-B8EA-F7A6F6B5A288}" srcOrd="1" destOrd="0" presId="urn:microsoft.com/office/officeart/2005/8/layout/cycle8"/>
    <dgm:cxn modelId="{E83DC543-13AC-4E4C-9760-AABD5B12E0B8}" type="presOf" srcId="{A82E61DA-589C-444D-9D0F-FD29E2A2A9B7}" destId="{F8930E04-FC2A-4268-B017-4B96E3360A75}" srcOrd="0" destOrd="0" presId="urn:microsoft.com/office/officeart/2005/8/layout/cycle8"/>
    <dgm:cxn modelId="{1DAA7046-8BD6-4848-9924-03FF9F398340}" srcId="{A82E61DA-589C-444D-9D0F-FD29E2A2A9B7}" destId="{C7E8B31F-7B5E-417C-A0A4-DAD63240BD78}" srcOrd="2" destOrd="0" parTransId="{6CEE62F1-5791-4B41-A96F-5BDED7B267AB}" sibTransId="{AD1B9087-98FF-42B6-BD3F-BE77A4869A5C}"/>
    <dgm:cxn modelId="{1953B850-774A-4D81-9E5E-8533A8C6CED4}" type="presOf" srcId="{CD61F590-4B7F-41D4-8810-E894E608CDBC}" destId="{ACBF209A-7626-4397-8D9F-FBA213021C3F}" srcOrd="0" destOrd="0" presId="urn:microsoft.com/office/officeart/2005/8/layout/cycle8"/>
    <dgm:cxn modelId="{2F043652-7E20-4435-A864-2079A1905E97}" type="presOf" srcId="{E3B9388C-2E9F-4B27-937D-4CB668094593}" destId="{ED4DF4E8-C697-470D-AAFF-2830C3B4F5EE}" srcOrd="1" destOrd="0" presId="urn:microsoft.com/office/officeart/2005/8/layout/cycle8"/>
    <dgm:cxn modelId="{74003C77-7F4C-4BA0-A538-7245BF2FEB9A}" type="presOf" srcId="{6B4B9801-04FD-4DCF-ACC7-6E5F6FBC2138}" destId="{1C05632E-B6FE-4BE0-86A0-92798200221B}" srcOrd="1" destOrd="0" presId="urn:microsoft.com/office/officeart/2005/8/layout/cycle8"/>
    <dgm:cxn modelId="{A9665D83-BAEB-41AF-8F8D-96FCB6A9A378}" type="presOf" srcId="{EC096130-68C6-4841-BF6B-DCD05EEC5D28}" destId="{3B03F6E4-3700-4752-AAC4-0CEBAA9771AA}" srcOrd="1" destOrd="0" presId="urn:microsoft.com/office/officeart/2005/8/layout/cycle8"/>
    <dgm:cxn modelId="{0F577689-240E-4049-9CF6-0FB246FF7CE7}" srcId="{A82E61DA-589C-444D-9D0F-FD29E2A2A9B7}" destId="{E3B9388C-2E9F-4B27-937D-4CB668094593}" srcOrd="3" destOrd="0" parTransId="{83DA26F8-4C40-4F3D-9C1E-0B04F9501C22}" sibTransId="{84DCADF2-5720-4018-844D-ACD5C138DD1C}"/>
    <dgm:cxn modelId="{9F0BCD8C-101F-4BA9-AACA-C51C8B788AF6}" type="presOf" srcId="{F5C0707A-6B5B-4DB2-87A7-A58A72EF9160}" destId="{A4BB7FD7-DA00-45F1-ABCD-8E2E165EDD5C}" srcOrd="1" destOrd="0" presId="urn:microsoft.com/office/officeart/2005/8/layout/cycle8"/>
    <dgm:cxn modelId="{BD0D3C93-6C31-4974-B713-2DD68F17D57B}" srcId="{A82E61DA-589C-444D-9D0F-FD29E2A2A9B7}" destId="{8209D06D-A30E-4497-B71E-3D7B3D380948}" srcOrd="6" destOrd="0" parTransId="{66164C2B-4173-4942-9D20-0A11571D2BA1}" sibTransId="{993DA0B9-A6B2-4386-B251-E637CAB6C99C}"/>
    <dgm:cxn modelId="{875613AD-9FD5-4345-87D0-950ABBEAE682}" type="presOf" srcId="{8209D06D-A30E-4497-B71E-3D7B3D380948}" destId="{365989F7-79AC-4FF7-868B-49AF92DAA59D}" srcOrd="0" destOrd="0" presId="urn:microsoft.com/office/officeart/2005/8/layout/cycle8"/>
    <dgm:cxn modelId="{38AD12AE-9A9B-4E9C-9B35-F452F22DE9BA}" type="presOf" srcId="{C7E8B31F-7B5E-417C-A0A4-DAD63240BD78}" destId="{932E9698-F631-4CA1-957B-4AB1FADF500F}" srcOrd="1" destOrd="0" presId="urn:microsoft.com/office/officeart/2005/8/layout/cycle8"/>
    <dgm:cxn modelId="{5BBD22B5-4B97-4E3D-8C98-47001E5C5D3E}" srcId="{A82E61DA-589C-444D-9D0F-FD29E2A2A9B7}" destId="{F5C0707A-6B5B-4DB2-87A7-A58A72EF9160}" srcOrd="4" destOrd="0" parTransId="{F15019DE-7B86-4645-928A-F1AA6577DF6C}" sibTransId="{4AAFEB31-929D-4C4E-A0B9-BAAA85FB11F3}"/>
    <dgm:cxn modelId="{3ED3FDC1-30F3-498A-917C-E6F28CF5964E}" srcId="{A82E61DA-589C-444D-9D0F-FD29E2A2A9B7}" destId="{6B4B9801-04FD-4DCF-ACC7-6E5F6FBC2138}" srcOrd="0" destOrd="0" parTransId="{D2C9C7EF-46A4-4E58-90C3-45D50D5DC0B5}" sibTransId="{228025AE-822D-4D45-92FB-0D4B2D044E26}"/>
    <dgm:cxn modelId="{56CB5DD0-440F-483F-A348-075A9AA24187}" type="presOf" srcId="{C7E8B31F-7B5E-417C-A0A4-DAD63240BD78}" destId="{3616E6A4-BD0E-42E2-9379-34ABC92839F3}" srcOrd="0" destOrd="0" presId="urn:microsoft.com/office/officeart/2005/8/layout/cycle8"/>
    <dgm:cxn modelId="{70BF92D1-13C2-4CF7-9FF4-6A1150D50697}" type="presOf" srcId="{6B4B9801-04FD-4DCF-ACC7-6E5F6FBC2138}" destId="{70165C43-28F6-4E2D-A8F1-995E867CD2FF}" srcOrd="0" destOrd="0" presId="urn:microsoft.com/office/officeart/2005/8/layout/cycle8"/>
    <dgm:cxn modelId="{63DAE1E8-B6BB-42A9-A310-5BC2499EE99F}" srcId="{A82E61DA-589C-444D-9D0F-FD29E2A2A9B7}" destId="{CD61F590-4B7F-41D4-8810-E894E608CDBC}" srcOrd="5" destOrd="0" parTransId="{58B83A14-4E9F-437A-90E2-0B1C549BB083}" sibTransId="{1351C5EC-7EC2-400E-9059-90F2D17E0191}"/>
    <dgm:cxn modelId="{33A164F7-1758-46ED-A710-D1D121D54BA7}" type="presOf" srcId="{E3B9388C-2E9F-4B27-937D-4CB668094593}" destId="{2AA50CFD-2C5F-4504-9C95-8767F6F20961}" srcOrd="0" destOrd="0" presId="urn:microsoft.com/office/officeart/2005/8/layout/cycle8"/>
    <dgm:cxn modelId="{E53F3486-BFC1-4AEA-BC58-AA50BAE68D71}" type="presParOf" srcId="{F8930E04-FC2A-4268-B017-4B96E3360A75}" destId="{70165C43-28F6-4E2D-A8F1-995E867CD2FF}" srcOrd="0" destOrd="0" presId="urn:microsoft.com/office/officeart/2005/8/layout/cycle8"/>
    <dgm:cxn modelId="{5B8B008D-80AE-4006-8633-3511558A02C3}" type="presParOf" srcId="{F8930E04-FC2A-4268-B017-4B96E3360A75}" destId="{178B357D-3A07-4893-AA48-50C1316DADE8}" srcOrd="1" destOrd="0" presId="urn:microsoft.com/office/officeart/2005/8/layout/cycle8"/>
    <dgm:cxn modelId="{456390CA-F13A-4E79-ACAB-77696663001D}" type="presParOf" srcId="{F8930E04-FC2A-4268-B017-4B96E3360A75}" destId="{F642666A-929D-4BE7-B2B9-CD2B5AB8255C}" srcOrd="2" destOrd="0" presId="urn:microsoft.com/office/officeart/2005/8/layout/cycle8"/>
    <dgm:cxn modelId="{F1F57FE4-F78E-423F-9465-ADEFA3E0A0B4}" type="presParOf" srcId="{F8930E04-FC2A-4268-B017-4B96E3360A75}" destId="{1C05632E-B6FE-4BE0-86A0-92798200221B}" srcOrd="3" destOrd="0" presId="urn:microsoft.com/office/officeart/2005/8/layout/cycle8"/>
    <dgm:cxn modelId="{FD34B177-F88C-46EE-88EA-9BB2AD425F6D}" type="presParOf" srcId="{F8930E04-FC2A-4268-B017-4B96E3360A75}" destId="{09B9ABFA-9DA3-47FE-AC7F-893214F386AF}" srcOrd="4" destOrd="0" presId="urn:microsoft.com/office/officeart/2005/8/layout/cycle8"/>
    <dgm:cxn modelId="{99665AE8-6717-4C86-8598-685008414A76}" type="presParOf" srcId="{F8930E04-FC2A-4268-B017-4B96E3360A75}" destId="{B3172244-8CB1-4C1F-8AC3-96BDD0B4BC22}" srcOrd="5" destOrd="0" presId="urn:microsoft.com/office/officeart/2005/8/layout/cycle8"/>
    <dgm:cxn modelId="{BD468BD4-EC24-4E1B-AEE2-77D5A06207CF}" type="presParOf" srcId="{F8930E04-FC2A-4268-B017-4B96E3360A75}" destId="{273FDCA0-8756-43DF-95EE-CCF1159B6EE7}" srcOrd="6" destOrd="0" presId="urn:microsoft.com/office/officeart/2005/8/layout/cycle8"/>
    <dgm:cxn modelId="{6CD93DA6-07E8-441A-B8CC-57A3262D5847}" type="presParOf" srcId="{F8930E04-FC2A-4268-B017-4B96E3360A75}" destId="{3B03F6E4-3700-4752-AAC4-0CEBAA9771AA}" srcOrd="7" destOrd="0" presId="urn:microsoft.com/office/officeart/2005/8/layout/cycle8"/>
    <dgm:cxn modelId="{EC43A521-FB1C-4B4C-97DC-FCCB23071DC6}" type="presParOf" srcId="{F8930E04-FC2A-4268-B017-4B96E3360A75}" destId="{3616E6A4-BD0E-42E2-9379-34ABC92839F3}" srcOrd="8" destOrd="0" presId="urn:microsoft.com/office/officeart/2005/8/layout/cycle8"/>
    <dgm:cxn modelId="{BAE95B42-F9ED-42AD-95FC-890AD02E470D}" type="presParOf" srcId="{F8930E04-FC2A-4268-B017-4B96E3360A75}" destId="{C5082E6F-0985-40BC-9884-D759A582D879}" srcOrd="9" destOrd="0" presId="urn:microsoft.com/office/officeart/2005/8/layout/cycle8"/>
    <dgm:cxn modelId="{6BA967A5-A40F-4340-BF78-F172D76659D3}" type="presParOf" srcId="{F8930E04-FC2A-4268-B017-4B96E3360A75}" destId="{0FBAC050-E7C8-4880-B7A6-A9F842D86608}" srcOrd="10" destOrd="0" presId="urn:microsoft.com/office/officeart/2005/8/layout/cycle8"/>
    <dgm:cxn modelId="{EC67C87B-D5F7-4DD9-8C83-4495607D24A9}" type="presParOf" srcId="{F8930E04-FC2A-4268-B017-4B96E3360A75}" destId="{932E9698-F631-4CA1-957B-4AB1FADF500F}" srcOrd="11" destOrd="0" presId="urn:microsoft.com/office/officeart/2005/8/layout/cycle8"/>
    <dgm:cxn modelId="{96306B24-9979-4666-A5D1-11D101BBC024}" type="presParOf" srcId="{F8930E04-FC2A-4268-B017-4B96E3360A75}" destId="{2AA50CFD-2C5F-4504-9C95-8767F6F20961}" srcOrd="12" destOrd="0" presId="urn:microsoft.com/office/officeart/2005/8/layout/cycle8"/>
    <dgm:cxn modelId="{BCFF2453-3DA9-40DF-AAF4-54FFBE345328}" type="presParOf" srcId="{F8930E04-FC2A-4268-B017-4B96E3360A75}" destId="{7C3EC8A5-E7BB-469F-B15E-0399FB1D1A00}" srcOrd="13" destOrd="0" presId="urn:microsoft.com/office/officeart/2005/8/layout/cycle8"/>
    <dgm:cxn modelId="{70DF9D45-238E-43A4-A0A9-9F17B3414515}" type="presParOf" srcId="{F8930E04-FC2A-4268-B017-4B96E3360A75}" destId="{8CCEF291-216D-4116-9921-04C204014F9B}" srcOrd="14" destOrd="0" presId="urn:microsoft.com/office/officeart/2005/8/layout/cycle8"/>
    <dgm:cxn modelId="{E7994546-DB5F-4658-9F2C-64274186AF9B}" type="presParOf" srcId="{F8930E04-FC2A-4268-B017-4B96E3360A75}" destId="{ED4DF4E8-C697-470D-AAFF-2830C3B4F5EE}" srcOrd="15" destOrd="0" presId="urn:microsoft.com/office/officeart/2005/8/layout/cycle8"/>
    <dgm:cxn modelId="{3209458F-9CC9-4326-B89D-492CC4A64A87}" type="presParOf" srcId="{F8930E04-FC2A-4268-B017-4B96E3360A75}" destId="{DCB41143-C842-4A56-9A5F-9B7DCCCF4D43}" srcOrd="16" destOrd="0" presId="urn:microsoft.com/office/officeart/2005/8/layout/cycle8"/>
    <dgm:cxn modelId="{0F4685A2-AE2D-45A0-90A8-50B88CC7246B}" type="presParOf" srcId="{F8930E04-FC2A-4268-B017-4B96E3360A75}" destId="{09E8BF10-C315-4B16-BA10-5394E806070E}" srcOrd="17" destOrd="0" presId="urn:microsoft.com/office/officeart/2005/8/layout/cycle8"/>
    <dgm:cxn modelId="{4954E8D8-AF2F-4F18-B265-B1AC20CF5561}" type="presParOf" srcId="{F8930E04-FC2A-4268-B017-4B96E3360A75}" destId="{5EE108FB-3E66-494A-A2EC-F719BA96A520}" srcOrd="18" destOrd="0" presId="urn:microsoft.com/office/officeart/2005/8/layout/cycle8"/>
    <dgm:cxn modelId="{F8F2587A-80EA-4AFB-8E76-4A9B478BB0F6}" type="presParOf" srcId="{F8930E04-FC2A-4268-B017-4B96E3360A75}" destId="{A4BB7FD7-DA00-45F1-ABCD-8E2E165EDD5C}" srcOrd="19" destOrd="0" presId="urn:microsoft.com/office/officeart/2005/8/layout/cycle8"/>
    <dgm:cxn modelId="{C9FD0C5D-42B5-42C1-84D5-A2904BD89CDD}" type="presParOf" srcId="{F8930E04-FC2A-4268-B017-4B96E3360A75}" destId="{ACBF209A-7626-4397-8D9F-FBA213021C3F}" srcOrd="20" destOrd="0" presId="urn:microsoft.com/office/officeart/2005/8/layout/cycle8"/>
    <dgm:cxn modelId="{9682D2B6-E14B-4E46-A735-C875E6F5545C}" type="presParOf" srcId="{F8930E04-FC2A-4268-B017-4B96E3360A75}" destId="{4AA4340B-AF57-4DCD-959D-C904696D32F0}" srcOrd="21" destOrd="0" presId="urn:microsoft.com/office/officeart/2005/8/layout/cycle8"/>
    <dgm:cxn modelId="{7FAF80B1-4D86-4AC2-BFE2-D0F5F98A9733}" type="presParOf" srcId="{F8930E04-FC2A-4268-B017-4B96E3360A75}" destId="{4A89E3F5-685C-4D51-9E77-D8F2025202F0}" srcOrd="22" destOrd="0" presId="urn:microsoft.com/office/officeart/2005/8/layout/cycle8"/>
    <dgm:cxn modelId="{15C2E164-F9BF-468C-B8AD-38280183A73A}" type="presParOf" srcId="{F8930E04-FC2A-4268-B017-4B96E3360A75}" destId="{D4735CF5-E54F-4038-8B55-B035E09DCBBF}" srcOrd="23" destOrd="0" presId="urn:microsoft.com/office/officeart/2005/8/layout/cycle8"/>
    <dgm:cxn modelId="{A58574F9-3742-44E9-9C36-5C80E0AE29AD}" type="presParOf" srcId="{F8930E04-FC2A-4268-B017-4B96E3360A75}" destId="{365989F7-79AC-4FF7-868B-49AF92DAA59D}" srcOrd="24" destOrd="0" presId="urn:microsoft.com/office/officeart/2005/8/layout/cycle8"/>
    <dgm:cxn modelId="{AFDDF4A8-D04F-4A22-895E-12CDAFF9DF79}" type="presParOf" srcId="{F8930E04-FC2A-4268-B017-4B96E3360A75}" destId="{ADCDD75D-538A-4936-8D61-85B85D21D49A}" srcOrd="25" destOrd="0" presId="urn:microsoft.com/office/officeart/2005/8/layout/cycle8"/>
    <dgm:cxn modelId="{606E4577-962E-41DD-8E28-178312CF0F71}" type="presParOf" srcId="{F8930E04-FC2A-4268-B017-4B96E3360A75}" destId="{A1C42905-D4C8-4658-BCC8-60008076925F}" srcOrd="26" destOrd="0" presId="urn:microsoft.com/office/officeart/2005/8/layout/cycle8"/>
    <dgm:cxn modelId="{A6F6E1ED-81AB-41A0-B5A0-1E391093A2B3}" type="presParOf" srcId="{F8930E04-FC2A-4268-B017-4B96E3360A75}" destId="{F565FCDE-E1AD-4DBF-B8EA-F7A6F6B5A288}" srcOrd="27" destOrd="0" presId="urn:microsoft.com/office/officeart/2005/8/layout/cycle8"/>
    <dgm:cxn modelId="{C4FE17D4-BE19-4D4C-8794-CEA1E4AC4BA3}" type="presParOf" srcId="{F8930E04-FC2A-4268-B017-4B96E3360A75}" destId="{1E2C81FC-E2E2-4179-89D1-DB8693F44CB8}" srcOrd="28" destOrd="0" presId="urn:microsoft.com/office/officeart/2005/8/layout/cycle8"/>
    <dgm:cxn modelId="{66F780A2-2E05-4E47-8B01-0249F1721B6C}" type="presParOf" srcId="{F8930E04-FC2A-4268-B017-4B96E3360A75}" destId="{BE11C50A-FD75-4820-89FB-F41413A08C0C}" srcOrd="29" destOrd="0" presId="urn:microsoft.com/office/officeart/2005/8/layout/cycle8"/>
    <dgm:cxn modelId="{A89E7A81-90DD-4B55-AD93-343075C7950A}" type="presParOf" srcId="{F8930E04-FC2A-4268-B017-4B96E3360A75}" destId="{EDE4950E-4678-4A56-85EB-935E80D23F1B}" srcOrd="30" destOrd="0" presId="urn:microsoft.com/office/officeart/2005/8/layout/cycle8"/>
    <dgm:cxn modelId="{92D610B2-03F1-43FF-903C-D1EAF9142512}" type="presParOf" srcId="{F8930E04-FC2A-4268-B017-4B96E3360A75}" destId="{0B445C5F-CA3A-486C-99C8-80F3BCD69DB8}" srcOrd="31" destOrd="0" presId="urn:microsoft.com/office/officeart/2005/8/layout/cycle8"/>
    <dgm:cxn modelId="{761676F3-924E-4BF7-B142-D365D9C0D3A2}" type="presParOf" srcId="{F8930E04-FC2A-4268-B017-4B96E3360A75}" destId="{1DA3FB2F-50D1-4D51-94F5-22B9948D44EE}" srcOrd="32" destOrd="0" presId="urn:microsoft.com/office/officeart/2005/8/layout/cycle8"/>
    <dgm:cxn modelId="{5D29405F-DFE8-4DAA-889A-2CC91075DD98}" type="presParOf" srcId="{F8930E04-FC2A-4268-B017-4B96E3360A75}" destId="{4E28D327-90DE-40CE-9298-7D36E9E26031}" srcOrd="33" destOrd="0" presId="urn:microsoft.com/office/officeart/2005/8/layout/cycle8"/>
    <dgm:cxn modelId="{66A5500A-A31D-4FE3-BE6B-A796551A4D08}" type="presParOf" srcId="{F8930E04-FC2A-4268-B017-4B96E3360A75}" destId="{923177D0-0940-4227-B222-AF4513862B0F}" srcOrd="3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83BEA7B-D752-425A-87A3-C242E2398BFC}" type="doc">
      <dgm:prSet loTypeId="urn:microsoft.com/office/officeart/2005/8/layout/hList1" loCatId="list" qsTypeId="urn:microsoft.com/office/officeart/2005/8/quickstyle/simple1" qsCatId="simple" csTypeId="urn:microsoft.com/office/officeart/2005/8/colors/colorful2" csCatId="colorful"/>
      <dgm:spPr/>
      <dgm:t>
        <a:bodyPr/>
        <a:lstStyle/>
        <a:p>
          <a:endParaRPr lang="en-US"/>
        </a:p>
      </dgm:t>
    </dgm:pt>
    <dgm:pt modelId="{B5363A10-9BEF-481B-8F8F-E766686B2422}">
      <dgm:prSet/>
      <dgm:spPr/>
      <dgm:t>
        <a:bodyPr/>
        <a:lstStyle/>
        <a:p>
          <a:r>
            <a:rPr lang="en-US"/>
            <a:t>Repair vs palliation</a:t>
          </a:r>
        </a:p>
      </dgm:t>
    </dgm:pt>
    <dgm:pt modelId="{24C90D55-7A08-49B1-A423-B1C65B127177}" type="parTrans" cxnId="{CADAF57F-A3D3-4E3C-BA14-1262613D0A2B}">
      <dgm:prSet/>
      <dgm:spPr/>
      <dgm:t>
        <a:bodyPr/>
        <a:lstStyle/>
        <a:p>
          <a:endParaRPr lang="en-US"/>
        </a:p>
      </dgm:t>
    </dgm:pt>
    <dgm:pt modelId="{5076407D-6936-44F0-9B85-BAF3F3F03A44}" type="sibTrans" cxnId="{CADAF57F-A3D3-4E3C-BA14-1262613D0A2B}">
      <dgm:prSet/>
      <dgm:spPr/>
      <dgm:t>
        <a:bodyPr/>
        <a:lstStyle/>
        <a:p>
          <a:endParaRPr lang="en-US"/>
        </a:p>
      </dgm:t>
    </dgm:pt>
    <dgm:pt modelId="{C741FB95-3A48-4DAD-A871-5982F72453D7}">
      <dgm:prSet/>
      <dgm:spPr/>
      <dgm:t>
        <a:bodyPr/>
        <a:lstStyle/>
        <a:p>
          <a:r>
            <a:rPr lang="en-US"/>
            <a:t>Cardiopulmonary bypass</a:t>
          </a:r>
        </a:p>
      </dgm:t>
    </dgm:pt>
    <dgm:pt modelId="{10F9F647-E21D-4A6B-840D-8F6FEA88ABAC}" type="parTrans" cxnId="{B5896CCD-86F2-4793-9509-1539905A82BE}">
      <dgm:prSet/>
      <dgm:spPr/>
      <dgm:t>
        <a:bodyPr/>
        <a:lstStyle/>
        <a:p>
          <a:endParaRPr lang="en-US"/>
        </a:p>
      </dgm:t>
    </dgm:pt>
    <dgm:pt modelId="{FAAF5B48-B310-468D-B6FD-51A57DC81143}" type="sibTrans" cxnId="{B5896CCD-86F2-4793-9509-1539905A82BE}">
      <dgm:prSet/>
      <dgm:spPr/>
      <dgm:t>
        <a:bodyPr/>
        <a:lstStyle/>
        <a:p>
          <a:endParaRPr lang="en-US"/>
        </a:p>
      </dgm:t>
    </dgm:pt>
    <dgm:pt modelId="{D5A3E34F-2837-40DB-9720-EDB93C8E2BFD}">
      <dgm:prSet/>
      <dgm:spPr/>
      <dgm:t>
        <a:bodyPr/>
        <a:lstStyle/>
        <a:p>
          <a:r>
            <a:rPr lang="en-US"/>
            <a:t>Myocardial protection</a:t>
          </a:r>
        </a:p>
      </dgm:t>
    </dgm:pt>
    <dgm:pt modelId="{3EC497D8-29FB-486E-9FB6-CC6D5A7C9CA4}" type="parTrans" cxnId="{BD194F47-0AF3-4764-90A1-84EE89E03574}">
      <dgm:prSet/>
      <dgm:spPr/>
      <dgm:t>
        <a:bodyPr/>
        <a:lstStyle/>
        <a:p>
          <a:endParaRPr lang="en-US"/>
        </a:p>
      </dgm:t>
    </dgm:pt>
    <dgm:pt modelId="{2A7447DD-6619-40C2-A3F4-7FDE8DE42063}" type="sibTrans" cxnId="{BD194F47-0AF3-4764-90A1-84EE89E03574}">
      <dgm:prSet/>
      <dgm:spPr/>
      <dgm:t>
        <a:bodyPr/>
        <a:lstStyle/>
        <a:p>
          <a:endParaRPr lang="en-US"/>
        </a:p>
      </dgm:t>
    </dgm:pt>
    <dgm:pt modelId="{4AEF5972-9554-4E2F-86E7-EB9D710C7079}">
      <dgm:prSet/>
      <dgm:spPr/>
      <dgm:t>
        <a:bodyPr/>
        <a:lstStyle/>
        <a:p>
          <a:r>
            <a:rPr lang="en-US"/>
            <a:t>Hypothermia and circulatory arrest</a:t>
          </a:r>
        </a:p>
      </dgm:t>
    </dgm:pt>
    <dgm:pt modelId="{8E2B0BF5-D6A3-4BA1-867F-CBEA8ECAED55}" type="parTrans" cxnId="{41D5ADE9-1F2F-4C6D-8F6D-8A3A6F7A4C52}">
      <dgm:prSet/>
      <dgm:spPr/>
      <dgm:t>
        <a:bodyPr/>
        <a:lstStyle/>
        <a:p>
          <a:endParaRPr lang="en-US"/>
        </a:p>
      </dgm:t>
    </dgm:pt>
    <dgm:pt modelId="{80DDC729-1750-435A-9212-7EB3ED86BCE9}" type="sibTrans" cxnId="{41D5ADE9-1F2F-4C6D-8F6D-8A3A6F7A4C52}">
      <dgm:prSet/>
      <dgm:spPr/>
      <dgm:t>
        <a:bodyPr/>
        <a:lstStyle/>
        <a:p>
          <a:endParaRPr lang="en-US"/>
        </a:p>
      </dgm:t>
    </dgm:pt>
    <dgm:pt modelId="{93761281-4C88-4173-9690-697D56DF8137}">
      <dgm:prSet/>
      <dgm:spPr/>
      <dgm:t>
        <a:bodyPr/>
        <a:lstStyle/>
        <a:p>
          <a:r>
            <a:rPr lang="en-US"/>
            <a:t>Aortic cross clamping</a:t>
          </a:r>
        </a:p>
      </dgm:t>
    </dgm:pt>
    <dgm:pt modelId="{FEA18F31-1AB1-47E0-BBEC-5F59B0E1163A}" type="parTrans" cxnId="{6DD0FF71-ADBE-4CB9-8042-92057D94C87A}">
      <dgm:prSet/>
      <dgm:spPr/>
      <dgm:t>
        <a:bodyPr/>
        <a:lstStyle/>
        <a:p>
          <a:endParaRPr lang="en-US"/>
        </a:p>
      </dgm:t>
    </dgm:pt>
    <dgm:pt modelId="{8F5309CD-EF6F-478E-A256-9F019F321EA8}" type="sibTrans" cxnId="{6DD0FF71-ADBE-4CB9-8042-92057D94C87A}">
      <dgm:prSet/>
      <dgm:spPr/>
      <dgm:t>
        <a:bodyPr/>
        <a:lstStyle/>
        <a:p>
          <a:endParaRPr lang="en-US"/>
        </a:p>
      </dgm:t>
    </dgm:pt>
    <dgm:pt modelId="{82652E79-9C1F-43A1-86DF-D42641A0504F}">
      <dgm:prSet/>
      <dgm:spPr/>
      <dgm:t>
        <a:bodyPr/>
        <a:lstStyle/>
        <a:p>
          <a:r>
            <a:rPr lang="en-US"/>
            <a:t>cardioplegia</a:t>
          </a:r>
        </a:p>
      </dgm:t>
    </dgm:pt>
    <dgm:pt modelId="{204A0352-DDBC-4674-8D52-C7420DBAE098}" type="parTrans" cxnId="{BE32FBBA-F571-446F-A29B-7F44D95A192B}">
      <dgm:prSet/>
      <dgm:spPr/>
      <dgm:t>
        <a:bodyPr/>
        <a:lstStyle/>
        <a:p>
          <a:endParaRPr lang="en-US"/>
        </a:p>
      </dgm:t>
    </dgm:pt>
    <dgm:pt modelId="{E6A2ED83-CDF0-4488-8400-7CC3C79EEFAE}" type="sibTrans" cxnId="{BE32FBBA-F571-446F-A29B-7F44D95A192B}">
      <dgm:prSet/>
      <dgm:spPr/>
      <dgm:t>
        <a:bodyPr/>
        <a:lstStyle/>
        <a:p>
          <a:endParaRPr lang="en-US"/>
        </a:p>
      </dgm:t>
    </dgm:pt>
    <dgm:pt modelId="{3F7079B9-9A21-4D45-8BFE-B1803D02EFC2}" type="pres">
      <dgm:prSet presAssocID="{683BEA7B-D752-425A-87A3-C242E2398BFC}" presName="Name0" presStyleCnt="0">
        <dgm:presLayoutVars>
          <dgm:dir/>
          <dgm:animLvl val="lvl"/>
          <dgm:resizeHandles val="exact"/>
        </dgm:presLayoutVars>
      </dgm:prSet>
      <dgm:spPr/>
    </dgm:pt>
    <dgm:pt modelId="{9617E5CA-A507-4719-BEE7-3EB38628E6E0}" type="pres">
      <dgm:prSet presAssocID="{B5363A10-9BEF-481B-8F8F-E766686B2422}" presName="composite" presStyleCnt="0"/>
      <dgm:spPr/>
    </dgm:pt>
    <dgm:pt modelId="{17A5C48C-FEA3-479C-B1F6-99BA84B25CEC}" type="pres">
      <dgm:prSet presAssocID="{B5363A10-9BEF-481B-8F8F-E766686B2422}" presName="parTx" presStyleLbl="alignNode1" presStyleIdx="0" presStyleCnt="3">
        <dgm:presLayoutVars>
          <dgm:chMax val="0"/>
          <dgm:chPref val="0"/>
          <dgm:bulletEnabled val="1"/>
        </dgm:presLayoutVars>
      </dgm:prSet>
      <dgm:spPr/>
    </dgm:pt>
    <dgm:pt modelId="{6C2C4ACE-185A-46C4-B435-556DD5D1ABAE}" type="pres">
      <dgm:prSet presAssocID="{B5363A10-9BEF-481B-8F8F-E766686B2422}" presName="desTx" presStyleLbl="alignAccFollowNode1" presStyleIdx="0" presStyleCnt="3">
        <dgm:presLayoutVars>
          <dgm:bulletEnabled val="1"/>
        </dgm:presLayoutVars>
      </dgm:prSet>
      <dgm:spPr/>
    </dgm:pt>
    <dgm:pt modelId="{E619F914-3600-45C0-BB96-693C6DF72925}" type="pres">
      <dgm:prSet presAssocID="{5076407D-6936-44F0-9B85-BAF3F3F03A44}" presName="space" presStyleCnt="0"/>
      <dgm:spPr/>
    </dgm:pt>
    <dgm:pt modelId="{20039B05-01A5-4ED3-B0EA-5C25923FC778}" type="pres">
      <dgm:prSet presAssocID="{C741FB95-3A48-4DAD-A871-5982F72453D7}" presName="composite" presStyleCnt="0"/>
      <dgm:spPr/>
    </dgm:pt>
    <dgm:pt modelId="{46B83768-CD15-4569-B408-F14540E217F4}" type="pres">
      <dgm:prSet presAssocID="{C741FB95-3A48-4DAD-A871-5982F72453D7}" presName="parTx" presStyleLbl="alignNode1" presStyleIdx="1" presStyleCnt="3">
        <dgm:presLayoutVars>
          <dgm:chMax val="0"/>
          <dgm:chPref val="0"/>
          <dgm:bulletEnabled val="1"/>
        </dgm:presLayoutVars>
      </dgm:prSet>
      <dgm:spPr/>
    </dgm:pt>
    <dgm:pt modelId="{3A600FA5-A2CB-4809-A954-2852426E1E1E}" type="pres">
      <dgm:prSet presAssocID="{C741FB95-3A48-4DAD-A871-5982F72453D7}" presName="desTx" presStyleLbl="alignAccFollowNode1" presStyleIdx="1" presStyleCnt="3">
        <dgm:presLayoutVars>
          <dgm:bulletEnabled val="1"/>
        </dgm:presLayoutVars>
      </dgm:prSet>
      <dgm:spPr/>
    </dgm:pt>
    <dgm:pt modelId="{8825F537-3D58-4447-BCF1-5CDFD200C0EC}" type="pres">
      <dgm:prSet presAssocID="{FAAF5B48-B310-468D-B6FD-51A57DC81143}" presName="space" presStyleCnt="0"/>
      <dgm:spPr/>
    </dgm:pt>
    <dgm:pt modelId="{52038694-AB90-47D6-AC59-C5631950A44B}" type="pres">
      <dgm:prSet presAssocID="{D5A3E34F-2837-40DB-9720-EDB93C8E2BFD}" presName="composite" presStyleCnt="0"/>
      <dgm:spPr/>
    </dgm:pt>
    <dgm:pt modelId="{B5F9913F-0966-46E0-9AB3-664C5B76F419}" type="pres">
      <dgm:prSet presAssocID="{D5A3E34F-2837-40DB-9720-EDB93C8E2BFD}" presName="parTx" presStyleLbl="alignNode1" presStyleIdx="2" presStyleCnt="3">
        <dgm:presLayoutVars>
          <dgm:chMax val="0"/>
          <dgm:chPref val="0"/>
          <dgm:bulletEnabled val="1"/>
        </dgm:presLayoutVars>
      </dgm:prSet>
      <dgm:spPr/>
    </dgm:pt>
    <dgm:pt modelId="{AF938C20-7A73-42FB-A5B3-68A756E52125}" type="pres">
      <dgm:prSet presAssocID="{D5A3E34F-2837-40DB-9720-EDB93C8E2BFD}" presName="desTx" presStyleLbl="alignAccFollowNode1" presStyleIdx="2" presStyleCnt="3">
        <dgm:presLayoutVars>
          <dgm:bulletEnabled val="1"/>
        </dgm:presLayoutVars>
      </dgm:prSet>
      <dgm:spPr/>
    </dgm:pt>
  </dgm:ptLst>
  <dgm:cxnLst>
    <dgm:cxn modelId="{1A7BC140-BC30-413B-8C66-2E9F17E97784}" type="presOf" srcId="{C741FB95-3A48-4DAD-A871-5982F72453D7}" destId="{46B83768-CD15-4569-B408-F14540E217F4}" srcOrd="0" destOrd="0" presId="urn:microsoft.com/office/officeart/2005/8/layout/hList1"/>
    <dgm:cxn modelId="{C32D5042-B029-4E4A-A274-EBD0B146C00A}" type="presOf" srcId="{93761281-4C88-4173-9690-697D56DF8137}" destId="{AF938C20-7A73-42FB-A5B3-68A756E52125}" srcOrd="0" destOrd="1" presId="urn:microsoft.com/office/officeart/2005/8/layout/hList1"/>
    <dgm:cxn modelId="{BD194F47-0AF3-4764-90A1-84EE89E03574}" srcId="{683BEA7B-D752-425A-87A3-C242E2398BFC}" destId="{D5A3E34F-2837-40DB-9720-EDB93C8E2BFD}" srcOrd="2" destOrd="0" parTransId="{3EC497D8-29FB-486E-9FB6-CC6D5A7C9CA4}" sibTransId="{2A7447DD-6619-40C2-A3F4-7FDE8DE42063}"/>
    <dgm:cxn modelId="{6DD0FF71-ADBE-4CB9-8042-92057D94C87A}" srcId="{D5A3E34F-2837-40DB-9720-EDB93C8E2BFD}" destId="{93761281-4C88-4173-9690-697D56DF8137}" srcOrd="1" destOrd="0" parTransId="{FEA18F31-1AB1-47E0-BBEC-5F59B0E1163A}" sibTransId="{8F5309CD-EF6F-478E-A256-9F019F321EA8}"/>
    <dgm:cxn modelId="{2D20FE56-DC11-4DB1-AE01-FA813CA9B1E6}" type="presOf" srcId="{4AEF5972-9554-4E2F-86E7-EB9D710C7079}" destId="{AF938C20-7A73-42FB-A5B3-68A756E52125}" srcOrd="0" destOrd="0" presId="urn:microsoft.com/office/officeart/2005/8/layout/hList1"/>
    <dgm:cxn modelId="{EE16FC58-3164-48D3-B30C-2BF7A52EB99D}" type="presOf" srcId="{B5363A10-9BEF-481B-8F8F-E766686B2422}" destId="{17A5C48C-FEA3-479C-B1F6-99BA84B25CEC}" srcOrd="0" destOrd="0" presId="urn:microsoft.com/office/officeart/2005/8/layout/hList1"/>
    <dgm:cxn modelId="{CADAF57F-A3D3-4E3C-BA14-1262613D0A2B}" srcId="{683BEA7B-D752-425A-87A3-C242E2398BFC}" destId="{B5363A10-9BEF-481B-8F8F-E766686B2422}" srcOrd="0" destOrd="0" parTransId="{24C90D55-7A08-49B1-A423-B1C65B127177}" sibTransId="{5076407D-6936-44F0-9B85-BAF3F3F03A44}"/>
    <dgm:cxn modelId="{EC1A99AA-663E-4205-A856-A0B9A1234D30}" type="presOf" srcId="{683BEA7B-D752-425A-87A3-C242E2398BFC}" destId="{3F7079B9-9A21-4D45-8BFE-B1803D02EFC2}" srcOrd="0" destOrd="0" presId="urn:microsoft.com/office/officeart/2005/8/layout/hList1"/>
    <dgm:cxn modelId="{6B501AAF-5D4D-4613-B85F-956F29FDC640}" type="presOf" srcId="{D5A3E34F-2837-40DB-9720-EDB93C8E2BFD}" destId="{B5F9913F-0966-46E0-9AB3-664C5B76F419}" srcOrd="0" destOrd="0" presId="urn:microsoft.com/office/officeart/2005/8/layout/hList1"/>
    <dgm:cxn modelId="{BE32FBBA-F571-446F-A29B-7F44D95A192B}" srcId="{D5A3E34F-2837-40DB-9720-EDB93C8E2BFD}" destId="{82652E79-9C1F-43A1-86DF-D42641A0504F}" srcOrd="2" destOrd="0" parTransId="{204A0352-DDBC-4674-8D52-C7420DBAE098}" sibTransId="{E6A2ED83-CDF0-4488-8400-7CC3C79EEFAE}"/>
    <dgm:cxn modelId="{B5896CCD-86F2-4793-9509-1539905A82BE}" srcId="{683BEA7B-D752-425A-87A3-C242E2398BFC}" destId="{C741FB95-3A48-4DAD-A871-5982F72453D7}" srcOrd="1" destOrd="0" parTransId="{10F9F647-E21D-4A6B-840D-8F6FEA88ABAC}" sibTransId="{FAAF5B48-B310-468D-B6FD-51A57DC81143}"/>
    <dgm:cxn modelId="{A0A7C2E0-E298-4EFD-A3A2-F37AF42462F9}" type="presOf" srcId="{82652E79-9C1F-43A1-86DF-D42641A0504F}" destId="{AF938C20-7A73-42FB-A5B3-68A756E52125}" srcOrd="0" destOrd="2" presId="urn:microsoft.com/office/officeart/2005/8/layout/hList1"/>
    <dgm:cxn modelId="{41D5ADE9-1F2F-4C6D-8F6D-8A3A6F7A4C52}" srcId="{D5A3E34F-2837-40DB-9720-EDB93C8E2BFD}" destId="{4AEF5972-9554-4E2F-86E7-EB9D710C7079}" srcOrd="0" destOrd="0" parTransId="{8E2B0BF5-D6A3-4BA1-867F-CBEA8ECAED55}" sibTransId="{80DDC729-1750-435A-9212-7EB3ED86BCE9}"/>
    <dgm:cxn modelId="{1AC1141A-426D-40A2-82A1-4279F41D7C05}" type="presParOf" srcId="{3F7079B9-9A21-4D45-8BFE-B1803D02EFC2}" destId="{9617E5CA-A507-4719-BEE7-3EB38628E6E0}" srcOrd="0" destOrd="0" presId="urn:microsoft.com/office/officeart/2005/8/layout/hList1"/>
    <dgm:cxn modelId="{B56A8306-541C-47F2-A1F1-9D21B9E9A267}" type="presParOf" srcId="{9617E5CA-A507-4719-BEE7-3EB38628E6E0}" destId="{17A5C48C-FEA3-479C-B1F6-99BA84B25CEC}" srcOrd="0" destOrd="0" presId="urn:microsoft.com/office/officeart/2005/8/layout/hList1"/>
    <dgm:cxn modelId="{48DFF305-D5DF-403A-8E17-9F9B3BFFE50C}" type="presParOf" srcId="{9617E5CA-A507-4719-BEE7-3EB38628E6E0}" destId="{6C2C4ACE-185A-46C4-B435-556DD5D1ABAE}" srcOrd="1" destOrd="0" presId="urn:microsoft.com/office/officeart/2005/8/layout/hList1"/>
    <dgm:cxn modelId="{4EFFD953-FAB1-44B4-9864-4A998E7D6559}" type="presParOf" srcId="{3F7079B9-9A21-4D45-8BFE-B1803D02EFC2}" destId="{E619F914-3600-45C0-BB96-693C6DF72925}" srcOrd="1" destOrd="0" presId="urn:microsoft.com/office/officeart/2005/8/layout/hList1"/>
    <dgm:cxn modelId="{A668244B-900D-4B17-9873-3194E6FE0FF3}" type="presParOf" srcId="{3F7079B9-9A21-4D45-8BFE-B1803D02EFC2}" destId="{20039B05-01A5-4ED3-B0EA-5C25923FC778}" srcOrd="2" destOrd="0" presId="urn:microsoft.com/office/officeart/2005/8/layout/hList1"/>
    <dgm:cxn modelId="{53CE7757-AFB8-4A67-92B0-FB130C4F155A}" type="presParOf" srcId="{20039B05-01A5-4ED3-B0EA-5C25923FC778}" destId="{46B83768-CD15-4569-B408-F14540E217F4}" srcOrd="0" destOrd="0" presId="urn:microsoft.com/office/officeart/2005/8/layout/hList1"/>
    <dgm:cxn modelId="{A12D6CA8-C47E-45CE-9CD2-C84294579A96}" type="presParOf" srcId="{20039B05-01A5-4ED3-B0EA-5C25923FC778}" destId="{3A600FA5-A2CB-4809-A954-2852426E1E1E}" srcOrd="1" destOrd="0" presId="urn:microsoft.com/office/officeart/2005/8/layout/hList1"/>
    <dgm:cxn modelId="{D0526B2F-4403-4E53-ACBD-DE817E7240F7}" type="presParOf" srcId="{3F7079B9-9A21-4D45-8BFE-B1803D02EFC2}" destId="{8825F537-3D58-4447-BCF1-5CDFD200C0EC}" srcOrd="3" destOrd="0" presId="urn:microsoft.com/office/officeart/2005/8/layout/hList1"/>
    <dgm:cxn modelId="{2846D824-8F69-45EC-AF7C-699675E1CBA7}" type="presParOf" srcId="{3F7079B9-9A21-4D45-8BFE-B1803D02EFC2}" destId="{52038694-AB90-47D6-AC59-C5631950A44B}" srcOrd="4" destOrd="0" presId="urn:microsoft.com/office/officeart/2005/8/layout/hList1"/>
    <dgm:cxn modelId="{F5CC2160-F4C9-4747-9351-65C310F49CC2}" type="presParOf" srcId="{52038694-AB90-47D6-AC59-C5631950A44B}" destId="{B5F9913F-0966-46E0-9AB3-664C5B76F419}" srcOrd="0" destOrd="0" presId="urn:microsoft.com/office/officeart/2005/8/layout/hList1"/>
    <dgm:cxn modelId="{045957B5-987C-4197-8EF5-7E8D6F32FBFB}" type="presParOf" srcId="{52038694-AB90-47D6-AC59-C5631950A44B}" destId="{AF938C20-7A73-42FB-A5B3-68A756E5212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2AFB8-DB72-4736-92E8-46A4317AF9CA}">
      <dsp:nvSpPr>
        <dsp:cNvPr id="0" name=""/>
        <dsp:cNvSpPr/>
      </dsp:nvSpPr>
      <dsp:spPr>
        <a:xfrm>
          <a:off x="1235" y="1060445"/>
          <a:ext cx="2890539" cy="144526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a:t>Structural disease</a:t>
          </a:r>
        </a:p>
      </dsp:txBody>
      <dsp:txXfrm>
        <a:off x="43565" y="1102775"/>
        <a:ext cx="2805879" cy="1360609"/>
      </dsp:txXfrm>
    </dsp:sp>
    <dsp:sp modelId="{186C8CEA-4048-423A-9936-A22BA525DC32}">
      <dsp:nvSpPr>
        <dsp:cNvPr id="0" name=""/>
        <dsp:cNvSpPr/>
      </dsp:nvSpPr>
      <dsp:spPr>
        <a:xfrm>
          <a:off x="3614410" y="1060445"/>
          <a:ext cx="2890539" cy="1445269"/>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a:t>Cardiac surgery- general principles</a:t>
          </a:r>
        </a:p>
      </dsp:txBody>
      <dsp:txXfrm>
        <a:off x="3656740" y="1102775"/>
        <a:ext cx="2805879" cy="1360609"/>
      </dsp:txXfrm>
    </dsp:sp>
    <dsp:sp modelId="{B4822D6A-587E-479F-9269-8411C9F5631A}">
      <dsp:nvSpPr>
        <dsp:cNvPr id="0" name=""/>
        <dsp:cNvSpPr/>
      </dsp:nvSpPr>
      <dsp:spPr>
        <a:xfrm>
          <a:off x="7227584" y="1060445"/>
          <a:ext cx="2890539" cy="1445269"/>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a:t>Overview of cardiac assist devices</a:t>
          </a:r>
        </a:p>
      </dsp:txBody>
      <dsp:txXfrm>
        <a:off x="7269914" y="1102775"/>
        <a:ext cx="2805879" cy="13606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CF442-9B43-401E-85A6-038D8B1F2236}">
      <dsp:nvSpPr>
        <dsp:cNvPr id="0" name=""/>
        <dsp:cNvSpPr/>
      </dsp:nvSpPr>
      <dsp:spPr>
        <a:xfrm>
          <a:off x="622800" y="1275667"/>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66B763-8318-4F0C-8B77-5A6C3F4FDD60}">
      <dsp:nvSpPr>
        <dsp:cNvPr id="0" name=""/>
        <dsp:cNvSpPr/>
      </dsp:nvSpPr>
      <dsp:spPr>
        <a:xfrm>
          <a:off x="127800" y="235567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a:t>Postoperative bleeding</a:t>
          </a:r>
        </a:p>
      </dsp:txBody>
      <dsp:txXfrm>
        <a:off x="127800" y="2355670"/>
        <a:ext cx="1800000" cy="720000"/>
      </dsp:txXfrm>
    </dsp:sp>
    <dsp:sp modelId="{409E5E0D-02FE-48F7-B04F-E9216B389CC4}">
      <dsp:nvSpPr>
        <dsp:cNvPr id="0" name=""/>
        <dsp:cNvSpPr/>
      </dsp:nvSpPr>
      <dsp:spPr>
        <a:xfrm>
          <a:off x="2737800" y="1275667"/>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A935B3-6021-46D6-AF54-162B87BB9C21}">
      <dsp:nvSpPr>
        <dsp:cNvPr id="0" name=""/>
        <dsp:cNvSpPr/>
      </dsp:nvSpPr>
      <dsp:spPr>
        <a:xfrm>
          <a:off x="2242800" y="235567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a:t>CT drainage decreases rapidly</a:t>
          </a:r>
        </a:p>
      </dsp:txBody>
      <dsp:txXfrm>
        <a:off x="2242800" y="2355670"/>
        <a:ext cx="1800000" cy="720000"/>
      </dsp:txXfrm>
    </dsp:sp>
    <dsp:sp modelId="{1B322375-4730-47F4-BD90-7159D68F258C}">
      <dsp:nvSpPr>
        <dsp:cNvPr id="0" name=""/>
        <dsp:cNvSpPr/>
      </dsp:nvSpPr>
      <dsp:spPr>
        <a:xfrm>
          <a:off x="4852800" y="1275667"/>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B7A48E-4E7D-4551-BA8C-3391DFB5C6D2}">
      <dsp:nvSpPr>
        <dsp:cNvPr id="0" name=""/>
        <dsp:cNvSpPr/>
      </dsp:nvSpPr>
      <dsp:spPr>
        <a:xfrm>
          <a:off x="4357800" y="235567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a:t>Hourly assessment</a:t>
          </a:r>
        </a:p>
      </dsp:txBody>
      <dsp:txXfrm>
        <a:off x="4357800" y="2355670"/>
        <a:ext cx="1800000" cy="720000"/>
      </dsp:txXfrm>
    </dsp:sp>
    <dsp:sp modelId="{CADE112C-432C-413C-9774-0F9DED56A7A2}">
      <dsp:nvSpPr>
        <dsp:cNvPr id="0" name=""/>
        <dsp:cNvSpPr/>
      </dsp:nvSpPr>
      <dsp:spPr>
        <a:xfrm>
          <a:off x="6967800" y="1275667"/>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0D9955-56E0-4C8D-8FD3-023829235D6C}">
      <dsp:nvSpPr>
        <dsp:cNvPr id="0" name=""/>
        <dsp:cNvSpPr/>
      </dsp:nvSpPr>
      <dsp:spPr>
        <a:xfrm>
          <a:off x="6472800" y="235567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a:t>Amount and characteristics</a:t>
          </a:r>
        </a:p>
      </dsp:txBody>
      <dsp:txXfrm>
        <a:off x="6472800" y="2355670"/>
        <a:ext cx="1800000" cy="720000"/>
      </dsp:txXfrm>
    </dsp:sp>
    <dsp:sp modelId="{26E02744-E3F2-4C80-AE00-41AB1FD88ACF}">
      <dsp:nvSpPr>
        <dsp:cNvPr id="0" name=""/>
        <dsp:cNvSpPr/>
      </dsp:nvSpPr>
      <dsp:spPr>
        <a:xfrm>
          <a:off x="9082800" y="1275667"/>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55D40B-630D-46DE-9AC3-6E012543729B}">
      <dsp:nvSpPr>
        <dsp:cNvPr id="0" name=""/>
        <dsp:cNvSpPr/>
      </dsp:nvSpPr>
      <dsp:spPr>
        <a:xfrm>
          <a:off x="8587800" y="235567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a:t>Monitor for TAMPONADE</a:t>
          </a:r>
        </a:p>
      </dsp:txBody>
      <dsp:txXfrm>
        <a:off x="8587800" y="2355670"/>
        <a:ext cx="1800000" cy="720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488DF-D331-4033-B94E-239AF31885D9}">
      <dsp:nvSpPr>
        <dsp:cNvPr id="0" name=""/>
        <dsp:cNvSpPr/>
      </dsp:nvSpPr>
      <dsp:spPr>
        <a:xfrm>
          <a:off x="0" y="334853"/>
          <a:ext cx="10515600" cy="4788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C0C32DB-BF2F-4CFA-8ADB-B2A3060D11B1}">
      <dsp:nvSpPr>
        <dsp:cNvPr id="0" name=""/>
        <dsp:cNvSpPr/>
      </dsp:nvSpPr>
      <dsp:spPr>
        <a:xfrm>
          <a:off x="525780" y="54413"/>
          <a:ext cx="7360920" cy="5608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a:t>Continuous ECG monitoring</a:t>
          </a:r>
        </a:p>
      </dsp:txBody>
      <dsp:txXfrm>
        <a:off x="553160" y="81793"/>
        <a:ext cx="7306160" cy="506120"/>
      </dsp:txXfrm>
    </dsp:sp>
    <dsp:sp modelId="{AE75E3CC-D6C6-44E8-B472-23B8DCFDA43A}">
      <dsp:nvSpPr>
        <dsp:cNvPr id="0" name=""/>
        <dsp:cNvSpPr/>
      </dsp:nvSpPr>
      <dsp:spPr>
        <a:xfrm>
          <a:off x="0" y="1196694"/>
          <a:ext cx="10515600" cy="478800"/>
        </a:xfrm>
        <a:prstGeom prst="rect">
          <a:avLst/>
        </a:prstGeom>
        <a:solidFill>
          <a:schemeClr val="lt1">
            <a:alpha val="90000"/>
            <a:hueOff val="0"/>
            <a:satOff val="0"/>
            <a:lumOff val="0"/>
            <a:alphaOff val="0"/>
          </a:schemeClr>
        </a:solidFill>
        <a:ln w="6350" cap="flat" cmpd="sng" algn="ctr">
          <a:solidFill>
            <a:schemeClr val="accent2">
              <a:hueOff val="-485121"/>
              <a:satOff val="-27976"/>
              <a:lumOff val="2876"/>
              <a:alphaOff val="0"/>
            </a:schemeClr>
          </a:solidFill>
          <a:prstDash val="solid"/>
          <a:miter lim="800000"/>
        </a:ln>
        <a:effectLst/>
      </dsp:spPr>
      <dsp:style>
        <a:lnRef idx="1">
          <a:scrgbClr r="0" g="0" b="0"/>
        </a:lnRef>
        <a:fillRef idx="1">
          <a:scrgbClr r="0" g="0" b="0"/>
        </a:fillRef>
        <a:effectRef idx="0">
          <a:scrgbClr r="0" g="0" b="0"/>
        </a:effectRef>
        <a:fontRef idx="minor"/>
      </dsp:style>
    </dsp:sp>
    <dsp:sp modelId="{DE2EC343-60AF-424A-A823-9D760B767BFF}">
      <dsp:nvSpPr>
        <dsp:cNvPr id="0" name=""/>
        <dsp:cNvSpPr/>
      </dsp:nvSpPr>
      <dsp:spPr>
        <a:xfrm>
          <a:off x="525780" y="916253"/>
          <a:ext cx="7360920" cy="560880"/>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a:t>Rhythm disturbances are not uncommon</a:t>
          </a:r>
        </a:p>
      </dsp:txBody>
      <dsp:txXfrm>
        <a:off x="553160" y="943633"/>
        <a:ext cx="7306160" cy="506120"/>
      </dsp:txXfrm>
    </dsp:sp>
    <dsp:sp modelId="{9F713390-15F7-4FD4-95DA-7301E581B2C2}">
      <dsp:nvSpPr>
        <dsp:cNvPr id="0" name=""/>
        <dsp:cNvSpPr/>
      </dsp:nvSpPr>
      <dsp:spPr>
        <a:xfrm>
          <a:off x="0" y="2058534"/>
          <a:ext cx="10515600" cy="478800"/>
        </a:xfrm>
        <a:prstGeom prst="rect">
          <a:avLst/>
        </a:prstGeom>
        <a:solidFill>
          <a:schemeClr val="lt1">
            <a:alpha val="90000"/>
            <a:hueOff val="0"/>
            <a:satOff val="0"/>
            <a:lumOff val="0"/>
            <a:alphaOff val="0"/>
          </a:schemeClr>
        </a:solidFill>
        <a:ln w="6350" cap="flat" cmpd="sng" algn="ctr">
          <a:solidFill>
            <a:schemeClr val="accent2">
              <a:hueOff val="-970242"/>
              <a:satOff val="-55952"/>
              <a:lumOff val="5752"/>
              <a:alphaOff val="0"/>
            </a:schemeClr>
          </a:solidFill>
          <a:prstDash val="solid"/>
          <a:miter lim="800000"/>
        </a:ln>
        <a:effectLst/>
      </dsp:spPr>
      <dsp:style>
        <a:lnRef idx="1">
          <a:scrgbClr r="0" g="0" b="0"/>
        </a:lnRef>
        <a:fillRef idx="1">
          <a:scrgbClr r="0" g="0" b="0"/>
        </a:fillRef>
        <a:effectRef idx="0">
          <a:scrgbClr r="0" g="0" b="0"/>
        </a:effectRef>
        <a:fontRef idx="minor"/>
      </dsp:style>
    </dsp:sp>
    <dsp:sp modelId="{B0A76811-B172-42F5-8EC1-13AA20452060}">
      <dsp:nvSpPr>
        <dsp:cNvPr id="0" name=""/>
        <dsp:cNvSpPr/>
      </dsp:nvSpPr>
      <dsp:spPr>
        <a:xfrm>
          <a:off x="525780" y="1778094"/>
          <a:ext cx="7360920" cy="560880"/>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a:t>Junctional ectopic tachycardiac and atrial ectopic tachycardia</a:t>
          </a:r>
        </a:p>
      </dsp:txBody>
      <dsp:txXfrm>
        <a:off x="553160" y="1805474"/>
        <a:ext cx="7306160" cy="506120"/>
      </dsp:txXfrm>
    </dsp:sp>
    <dsp:sp modelId="{714777E8-D887-4DA2-8C89-0D5A049FBE54}">
      <dsp:nvSpPr>
        <dsp:cNvPr id="0" name=""/>
        <dsp:cNvSpPr/>
      </dsp:nvSpPr>
      <dsp:spPr>
        <a:xfrm>
          <a:off x="0" y="2920374"/>
          <a:ext cx="10515600" cy="137655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Surgical sequelae, anesthesia, cardiopulmonary bypass/hypothermia, conduction system damage, catecholamines, metabolic derangements</a:t>
          </a:r>
        </a:p>
        <a:p>
          <a:pPr marL="171450" lvl="1" indent="-171450" algn="l" defTabSz="844550">
            <a:lnSpc>
              <a:spcPct val="90000"/>
            </a:lnSpc>
            <a:spcBef>
              <a:spcPct val="0"/>
            </a:spcBef>
            <a:spcAft>
              <a:spcPct val="15000"/>
            </a:spcAft>
            <a:buChar char="•"/>
          </a:pPr>
          <a:r>
            <a:rPr lang="en-US" sz="1900" kern="1200"/>
            <a:t>DON’T FORGET to check electrolytes!!!!</a:t>
          </a:r>
        </a:p>
      </dsp:txBody>
      <dsp:txXfrm>
        <a:off x="0" y="2920374"/>
        <a:ext cx="10515600" cy="1376550"/>
      </dsp:txXfrm>
    </dsp:sp>
    <dsp:sp modelId="{DA3CB865-67C6-4B78-84BA-D6BC25A1E7DB}">
      <dsp:nvSpPr>
        <dsp:cNvPr id="0" name=""/>
        <dsp:cNvSpPr/>
      </dsp:nvSpPr>
      <dsp:spPr>
        <a:xfrm>
          <a:off x="525780" y="2639934"/>
          <a:ext cx="7360920" cy="56088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a:t>Causes</a:t>
          </a:r>
        </a:p>
      </dsp:txBody>
      <dsp:txXfrm>
        <a:off x="553160" y="2667314"/>
        <a:ext cx="7306160" cy="5061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AA14A-EC8D-4259-86A6-91AA6CE3933F}">
      <dsp:nvSpPr>
        <dsp:cNvPr id="0" name=""/>
        <dsp:cNvSpPr/>
      </dsp:nvSpPr>
      <dsp:spPr>
        <a:xfrm>
          <a:off x="4170554" y="642"/>
          <a:ext cx="2174490" cy="2174490"/>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t>Indwelling arterial catheter: beat to beat assessment of BP</a:t>
          </a:r>
        </a:p>
      </dsp:txBody>
      <dsp:txXfrm>
        <a:off x="4714177" y="642"/>
        <a:ext cx="1087245" cy="1793954"/>
      </dsp:txXfrm>
    </dsp:sp>
    <dsp:sp modelId="{0B17E794-249C-4C4D-8367-5B6BFB325C8A}">
      <dsp:nvSpPr>
        <dsp:cNvPr id="0" name=""/>
        <dsp:cNvSpPr/>
      </dsp:nvSpPr>
      <dsp:spPr>
        <a:xfrm rot="7200000">
          <a:off x="5426615" y="2176204"/>
          <a:ext cx="2174490" cy="2174490"/>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t>Accuracy of noninvasive BP: affected by vascular tone &amp; hemodynamics</a:t>
          </a:r>
        </a:p>
      </dsp:txBody>
      <dsp:txXfrm rot="-5400000">
        <a:off x="5781660" y="2814960"/>
        <a:ext cx="1793954" cy="1087245"/>
      </dsp:txXfrm>
    </dsp:sp>
    <dsp:sp modelId="{F8E7F165-8B46-49CB-A877-7CF6152F2789}">
      <dsp:nvSpPr>
        <dsp:cNvPr id="0" name=""/>
        <dsp:cNvSpPr/>
      </dsp:nvSpPr>
      <dsp:spPr>
        <a:xfrm rot="14400000">
          <a:off x="2914493" y="2176204"/>
          <a:ext cx="2174490" cy="2174490"/>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t>High potential for low CO and perfusion</a:t>
          </a:r>
        </a:p>
      </dsp:txBody>
      <dsp:txXfrm rot="5400000">
        <a:off x="2939984" y="2814960"/>
        <a:ext cx="1793954" cy="10872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DC0D9-C18D-4421-9B4E-8147C0D90583}">
      <dsp:nvSpPr>
        <dsp:cNvPr id="0" name=""/>
        <dsp:cNvSpPr/>
      </dsp:nvSpPr>
      <dsp:spPr>
        <a:xfrm>
          <a:off x="0" y="852148"/>
          <a:ext cx="6589260" cy="15731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8B567F-DB28-4E61-8EB1-015F4C2B82C5}">
      <dsp:nvSpPr>
        <dsp:cNvPr id="0" name=""/>
        <dsp:cNvSpPr/>
      </dsp:nvSpPr>
      <dsp:spPr>
        <a:xfrm>
          <a:off x="475892" y="1206118"/>
          <a:ext cx="865258" cy="8652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2C3D8F-769B-4751-B4E9-26C66C374DF4}">
      <dsp:nvSpPr>
        <dsp:cNvPr id="0" name=""/>
        <dsp:cNvSpPr/>
      </dsp:nvSpPr>
      <dsp:spPr>
        <a:xfrm>
          <a:off x="1817043" y="852148"/>
          <a:ext cx="4772216" cy="1573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97" tIns="166497" rIns="166497" bIns="166497" numCol="1" spcCol="1270" anchor="ctr" anchorCtr="0">
          <a:noAutofit/>
        </a:bodyPr>
        <a:lstStyle/>
        <a:p>
          <a:pPr marL="0" lvl="0" indent="0" algn="l" defTabSz="977900">
            <a:lnSpc>
              <a:spcPct val="90000"/>
            </a:lnSpc>
            <a:spcBef>
              <a:spcPct val="0"/>
            </a:spcBef>
            <a:spcAft>
              <a:spcPct val="35000"/>
            </a:spcAft>
            <a:buNone/>
          </a:pPr>
          <a:r>
            <a:rPr lang="en-US" sz="2200" kern="1200"/>
            <a:t>Left to Right: oxygenated blood from systemic to pulmonic circulation, body still receives oxygenated blood; ACYANOTIC</a:t>
          </a:r>
        </a:p>
      </dsp:txBody>
      <dsp:txXfrm>
        <a:off x="1817043" y="852148"/>
        <a:ext cx="4772216" cy="1573197"/>
      </dsp:txXfrm>
    </dsp:sp>
    <dsp:sp modelId="{D912B1F5-0A51-40CA-A2D7-E22CDC6406FF}">
      <dsp:nvSpPr>
        <dsp:cNvPr id="0" name=""/>
        <dsp:cNvSpPr/>
      </dsp:nvSpPr>
      <dsp:spPr>
        <a:xfrm>
          <a:off x="0" y="2818646"/>
          <a:ext cx="6589260" cy="15731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0B5153-AAFC-4CF3-B423-167E92643073}">
      <dsp:nvSpPr>
        <dsp:cNvPr id="0" name=""/>
        <dsp:cNvSpPr/>
      </dsp:nvSpPr>
      <dsp:spPr>
        <a:xfrm>
          <a:off x="475892" y="3172615"/>
          <a:ext cx="865258" cy="8652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1A9C9A-9947-40A5-A234-9DC968B1DFF4}">
      <dsp:nvSpPr>
        <dsp:cNvPr id="0" name=""/>
        <dsp:cNvSpPr/>
      </dsp:nvSpPr>
      <dsp:spPr>
        <a:xfrm>
          <a:off x="1817043" y="2818646"/>
          <a:ext cx="4772216" cy="1573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97" tIns="166497" rIns="166497" bIns="166497" numCol="1" spcCol="1270" anchor="ctr" anchorCtr="0">
          <a:noAutofit/>
        </a:bodyPr>
        <a:lstStyle/>
        <a:p>
          <a:pPr marL="0" lvl="0" indent="0" algn="l" defTabSz="977900">
            <a:lnSpc>
              <a:spcPct val="90000"/>
            </a:lnSpc>
            <a:spcBef>
              <a:spcPct val="0"/>
            </a:spcBef>
            <a:spcAft>
              <a:spcPct val="35000"/>
            </a:spcAft>
            <a:buNone/>
          </a:pPr>
          <a:r>
            <a:rPr lang="en-US" sz="2200" kern="1200"/>
            <a:t>Right to Left: deoxygenated blood from pulmonic to systemic circulation, body received deoxygenated blood; CYANOTIC</a:t>
          </a:r>
        </a:p>
      </dsp:txBody>
      <dsp:txXfrm>
        <a:off x="1817043" y="2818646"/>
        <a:ext cx="4772216" cy="15731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1D36A-BD34-4218-82CC-63F93080DAC2}">
      <dsp:nvSpPr>
        <dsp:cNvPr id="0" name=""/>
        <dsp:cNvSpPr/>
      </dsp:nvSpPr>
      <dsp:spPr>
        <a:xfrm>
          <a:off x="0" y="41389"/>
          <a:ext cx="5029199" cy="11536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Acyanotic with increased pulmonary blood flow</a:t>
          </a:r>
        </a:p>
      </dsp:txBody>
      <dsp:txXfrm>
        <a:off x="56315" y="97704"/>
        <a:ext cx="4916569" cy="1040990"/>
      </dsp:txXfrm>
    </dsp:sp>
    <dsp:sp modelId="{92401DF9-F8A6-4849-A14A-65B63775F93D}">
      <dsp:nvSpPr>
        <dsp:cNvPr id="0" name=""/>
        <dsp:cNvSpPr/>
      </dsp:nvSpPr>
      <dsp:spPr>
        <a:xfrm>
          <a:off x="0" y="1278529"/>
          <a:ext cx="5029199" cy="115362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Acyanotic with ventricular outflow obstruction</a:t>
          </a:r>
        </a:p>
      </dsp:txBody>
      <dsp:txXfrm>
        <a:off x="56315" y="1334844"/>
        <a:ext cx="4916569" cy="1040990"/>
      </dsp:txXfrm>
    </dsp:sp>
    <dsp:sp modelId="{6F87E6FE-7239-42CB-8020-0A1D45DDD18E}">
      <dsp:nvSpPr>
        <dsp:cNvPr id="0" name=""/>
        <dsp:cNvSpPr/>
      </dsp:nvSpPr>
      <dsp:spPr>
        <a:xfrm>
          <a:off x="0" y="2515668"/>
          <a:ext cx="5029199" cy="115362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Cyanotic with decreased pulmonary blood flow</a:t>
          </a:r>
        </a:p>
      </dsp:txBody>
      <dsp:txXfrm>
        <a:off x="56315" y="2571983"/>
        <a:ext cx="4916569" cy="1040990"/>
      </dsp:txXfrm>
    </dsp:sp>
    <dsp:sp modelId="{6D9128AF-A03D-4932-883E-D1D8BBC8B985}">
      <dsp:nvSpPr>
        <dsp:cNvPr id="0" name=""/>
        <dsp:cNvSpPr/>
      </dsp:nvSpPr>
      <dsp:spPr>
        <a:xfrm>
          <a:off x="0" y="3752809"/>
          <a:ext cx="5029199" cy="11536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Cyanotic with increased pulmonary blood flow</a:t>
          </a:r>
        </a:p>
      </dsp:txBody>
      <dsp:txXfrm>
        <a:off x="56315" y="3809124"/>
        <a:ext cx="4916569" cy="10409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B5069-68B3-49FE-A4E6-EAE3E4FE9E70}">
      <dsp:nvSpPr>
        <dsp:cNvPr id="0" name=""/>
        <dsp:cNvSpPr/>
      </dsp:nvSpPr>
      <dsp:spPr>
        <a:xfrm>
          <a:off x="3364992" y="1195"/>
          <a:ext cx="3785616" cy="69583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t>ATRESIA: missing or not developed</a:t>
          </a:r>
        </a:p>
      </dsp:txBody>
      <dsp:txXfrm>
        <a:off x="3398960" y="35163"/>
        <a:ext cx="3717680" cy="627895"/>
      </dsp:txXfrm>
    </dsp:sp>
    <dsp:sp modelId="{180E1E85-42BE-4BF8-ACE2-0B636DE00369}">
      <dsp:nvSpPr>
        <dsp:cNvPr id="0" name=""/>
        <dsp:cNvSpPr/>
      </dsp:nvSpPr>
      <dsp:spPr>
        <a:xfrm>
          <a:off x="3364992" y="731818"/>
          <a:ext cx="3785616" cy="695831"/>
        </a:xfrm>
        <a:prstGeom prst="roundRect">
          <a:avLst/>
        </a:prstGeom>
        <a:gradFill rotWithShape="0">
          <a:gsLst>
            <a:gs pos="0">
              <a:schemeClr val="accent2">
                <a:hueOff val="-291073"/>
                <a:satOff val="-16786"/>
                <a:lumOff val="1726"/>
                <a:alphaOff val="0"/>
                <a:satMod val="103000"/>
                <a:lumMod val="102000"/>
                <a:tint val="94000"/>
              </a:schemeClr>
            </a:gs>
            <a:gs pos="50000">
              <a:schemeClr val="accent2">
                <a:hueOff val="-291073"/>
                <a:satOff val="-16786"/>
                <a:lumOff val="1726"/>
                <a:alphaOff val="0"/>
                <a:satMod val="110000"/>
                <a:lumMod val="100000"/>
                <a:shade val="100000"/>
              </a:schemeClr>
            </a:gs>
            <a:gs pos="100000">
              <a:schemeClr val="accent2">
                <a:hueOff val="-291073"/>
                <a:satOff val="-16786"/>
                <a:lumOff val="172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t>STENOSIS: narrowed, stiff</a:t>
          </a:r>
        </a:p>
      </dsp:txBody>
      <dsp:txXfrm>
        <a:off x="3398960" y="765786"/>
        <a:ext cx="3717680" cy="627895"/>
      </dsp:txXfrm>
    </dsp:sp>
    <dsp:sp modelId="{761BB4C0-8171-4BE5-A307-41222A85B8C9}">
      <dsp:nvSpPr>
        <dsp:cNvPr id="0" name=""/>
        <dsp:cNvSpPr/>
      </dsp:nvSpPr>
      <dsp:spPr>
        <a:xfrm>
          <a:off x="3364992" y="1462441"/>
          <a:ext cx="3785616" cy="695831"/>
        </a:xfrm>
        <a:prstGeom prst="roundRect">
          <a:avLst/>
        </a:prstGeom>
        <a:gradFill rotWithShape="0">
          <a:gsLst>
            <a:gs pos="0">
              <a:schemeClr val="accent2">
                <a:hueOff val="-582145"/>
                <a:satOff val="-33571"/>
                <a:lumOff val="3451"/>
                <a:alphaOff val="0"/>
                <a:satMod val="103000"/>
                <a:lumMod val="102000"/>
                <a:tint val="94000"/>
              </a:schemeClr>
            </a:gs>
            <a:gs pos="50000">
              <a:schemeClr val="accent2">
                <a:hueOff val="-582145"/>
                <a:satOff val="-33571"/>
                <a:lumOff val="3451"/>
                <a:alphaOff val="0"/>
                <a:satMod val="110000"/>
                <a:lumMod val="100000"/>
                <a:shade val="100000"/>
              </a:schemeClr>
            </a:gs>
            <a:gs pos="100000">
              <a:schemeClr val="accent2">
                <a:hueOff val="-582145"/>
                <a:satOff val="-33571"/>
                <a:lumOff val="345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t>HYPOPLASTIC: small, not developed</a:t>
          </a:r>
        </a:p>
      </dsp:txBody>
      <dsp:txXfrm>
        <a:off x="3398960" y="1496409"/>
        <a:ext cx="3717680" cy="627895"/>
      </dsp:txXfrm>
    </dsp:sp>
    <dsp:sp modelId="{153A2E17-6772-4ED8-BA05-22E3CA64F29D}">
      <dsp:nvSpPr>
        <dsp:cNvPr id="0" name=""/>
        <dsp:cNvSpPr/>
      </dsp:nvSpPr>
      <dsp:spPr>
        <a:xfrm>
          <a:off x="3364992" y="2193064"/>
          <a:ext cx="3785616" cy="695831"/>
        </a:xfrm>
        <a:prstGeom prst="roundRect">
          <a:avLst/>
        </a:prstGeom>
        <a:gradFill rotWithShape="0">
          <a:gsLst>
            <a:gs pos="0">
              <a:schemeClr val="accent2">
                <a:hueOff val="-873218"/>
                <a:satOff val="-50357"/>
                <a:lumOff val="5177"/>
                <a:alphaOff val="0"/>
                <a:satMod val="103000"/>
                <a:lumMod val="102000"/>
                <a:tint val="94000"/>
              </a:schemeClr>
            </a:gs>
            <a:gs pos="50000">
              <a:schemeClr val="accent2">
                <a:hueOff val="-873218"/>
                <a:satOff val="-50357"/>
                <a:lumOff val="5177"/>
                <a:alphaOff val="0"/>
                <a:satMod val="110000"/>
                <a:lumMod val="100000"/>
                <a:shade val="100000"/>
              </a:schemeClr>
            </a:gs>
            <a:gs pos="100000">
              <a:schemeClr val="accent2">
                <a:hueOff val="-873218"/>
                <a:satOff val="-50357"/>
                <a:lumOff val="51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t>SEPTAL: refers to location, atrial or ventricular</a:t>
          </a:r>
        </a:p>
      </dsp:txBody>
      <dsp:txXfrm>
        <a:off x="3398960" y="2227032"/>
        <a:ext cx="3717680" cy="627895"/>
      </dsp:txXfrm>
    </dsp:sp>
    <dsp:sp modelId="{D6D54C0B-7DD3-4D79-856A-AAC40D6C743D}">
      <dsp:nvSpPr>
        <dsp:cNvPr id="0" name=""/>
        <dsp:cNvSpPr/>
      </dsp:nvSpPr>
      <dsp:spPr>
        <a:xfrm>
          <a:off x="3364992" y="2923688"/>
          <a:ext cx="3785616" cy="695831"/>
        </a:xfrm>
        <a:prstGeom prst="roundRect">
          <a:avLst/>
        </a:prstGeom>
        <a:gradFill rotWithShape="0">
          <a:gsLst>
            <a:gs pos="0">
              <a:schemeClr val="accent2">
                <a:hueOff val="-1164290"/>
                <a:satOff val="-67142"/>
                <a:lumOff val="6902"/>
                <a:alphaOff val="0"/>
                <a:satMod val="103000"/>
                <a:lumMod val="102000"/>
                <a:tint val="94000"/>
              </a:schemeClr>
            </a:gs>
            <a:gs pos="50000">
              <a:schemeClr val="accent2">
                <a:hueOff val="-1164290"/>
                <a:satOff val="-67142"/>
                <a:lumOff val="6902"/>
                <a:alphaOff val="0"/>
                <a:satMod val="110000"/>
                <a:lumMod val="100000"/>
                <a:shade val="100000"/>
              </a:schemeClr>
            </a:gs>
            <a:gs pos="100000">
              <a:schemeClr val="accent2">
                <a:hueOff val="-1164290"/>
                <a:satOff val="-67142"/>
                <a:lumOff val="69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t>ANONMALOUS: strong connection/direction</a:t>
          </a:r>
        </a:p>
      </dsp:txBody>
      <dsp:txXfrm>
        <a:off x="3398960" y="2957656"/>
        <a:ext cx="3717680" cy="627895"/>
      </dsp:txXfrm>
    </dsp:sp>
    <dsp:sp modelId="{6A00D403-193F-4E92-B1FC-D9BEDE3E2AA2}">
      <dsp:nvSpPr>
        <dsp:cNvPr id="0" name=""/>
        <dsp:cNvSpPr/>
      </dsp:nvSpPr>
      <dsp:spPr>
        <a:xfrm>
          <a:off x="3364992" y="3654311"/>
          <a:ext cx="3785616" cy="695831"/>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t>TETRALOGY: four</a:t>
          </a:r>
        </a:p>
      </dsp:txBody>
      <dsp:txXfrm>
        <a:off x="3398960" y="3688279"/>
        <a:ext cx="3717680" cy="6278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B4485-3181-4E23-A876-1AE3AFB25697}">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03B9A3-9AEB-4636-A3C7-4F1279A158E8}">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kern="1200"/>
            <a:t>Ventricular septal defect(VSD)</a:t>
          </a:r>
        </a:p>
      </dsp:txBody>
      <dsp:txXfrm>
        <a:off x="0" y="0"/>
        <a:ext cx="10515600" cy="1087834"/>
      </dsp:txXfrm>
    </dsp:sp>
    <dsp:sp modelId="{92759B75-2A62-49FF-999A-0F40BA0E2F0C}">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A82344-147C-4CBC-83D4-95339F63F6FB}">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kern="1200"/>
            <a:t>Atrial septal defect (ASD)</a:t>
          </a:r>
        </a:p>
      </dsp:txBody>
      <dsp:txXfrm>
        <a:off x="0" y="1087834"/>
        <a:ext cx="10515600" cy="1087834"/>
      </dsp:txXfrm>
    </dsp:sp>
    <dsp:sp modelId="{E9603740-B681-4231-A634-319BD4A2E15E}">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713414-052F-449A-A9C9-3FC95A10830C}">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kern="1200"/>
            <a:t>Atrioventricular Septal Defect (AVSD)</a:t>
          </a:r>
        </a:p>
      </dsp:txBody>
      <dsp:txXfrm>
        <a:off x="0" y="2175669"/>
        <a:ext cx="10515600" cy="1087834"/>
      </dsp:txXfrm>
    </dsp:sp>
    <dsp:sp modelId="{98B83A60-58DA-48C8-B828-C16A6151185E}">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9C4007-0AAA-445D-8F6F-97C70F05317D}">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kern="1200"/>
            <a:t>Patent ductus arteriosus (PDA)</a:t>
          </a:r>
        </a:p>
      </dsp:txBody>
      <dsp:txXfrm>
        <a:off x="0" y="3263503"/>
        <a:ext cx="10515600" cy="10878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A0047-0A83-4613-93BE-7957AE24F917}">
      <dsp:nvSpPr>
        <dsp:cNvPr id="0" name=""/>
        <dsp:cNvSpPr/>
      </dsp:nvSpPr>
      <dsp:spPr>
        <a:xfrm>
          <a:off x="2535" y="986695"/>
          <a:ext cx="4755895" cy="237794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sz="6500" kern="1200"/>
            <a:t>Tetralogy of Fallot</a:t>
          </a:r>
        </a:p>
      </dsp:txBody>
      <dsp:txXfrm>
        <a:off x="2535" y="986695"/>
        <a:ext cx="4755895" cy="2377947"/>
      </dsp:txXfrm>
    </dsp:sp>
    <dsp:sp modelId="{57C99D84-A52D-406F-9B18-DB112C2DB9DE}">
      <dsp:nvSpPr>
        <dsp:cNvPr id="0" name=""/>
        <dsp:cNvSpPr/>
      </dsp:nvSpPr>
      <dsp:spPr>
        <a:xfrm>
          <a:off x="5757169" y="986695"/>
          <a:ext cx="4755895" cy="237794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sz="6500" kern="1200"/>
            <a:t>Tricuspid stenosis</a:t>
          </a:r>
        </a:p>
      </dsp:txBody>
      <dsp:txXfrm>
        <a:off x="5757169" y="986695"/>
        <a:ext cx="4755895" cy="23779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8D9AE-1E2D-4E3A-B043-B6F458FA02C7}">
      <dsp:nvSpPr>
        <dsp:cNvPr id="0" name=""/>
        <dsp:cNvSpPr/>
      </dsp:nvSpPr>
      <dsp:spPr>
        <a:xfrm>
          <a:off x="250266" y="1815"/>
          <a:ext cx="1781264" cy="106875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Fetal diagnosis</a:t>
          </a:r>
        </a:p>
      </dsp:txBody>
      <dsp:txXfrm>
        <a:off x="250266" y="1815"/>
        <a:ext cx="1781264" cy="1068758"/>
      </dsp:txXfrm>
    </dsp:sp>
    <dsp:sp modelId="{AC8634D8-BEBB-4FE0-B727-8A148612CF53}">
      <dsp:nvSpPr>
        <dsp:cNvPr id="0" name=""/>
        <dsp:cNvSpPr/>
      </dsp:nvSpPr>
      <dsp:spPr>
        <a:xfrm>
          <a:off x="2209657" y="1815"/>
          <a:ext cx="1781264" cy="106875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Reality shock</a:t>
          </a:r>
        </a:p>
      </dsp:txBody>
      <dsp:txXfrm>
        <a:off x="2209657" y="1815"/>
        <a:ext cx="1781264" cy="1068758"/>
      </dsp:txXfrm>
    </dsp:sp>
    <dsp:sp modelId="{C299BF84-7299-43D1-840E-66222DCC3AEC}">
      <dsp:nvSpPr>
        <dsp:cNvPr id="0" name=""/>
        <dsp:cNvSpPr/>
      </dsp:nvSpPr>
      <dsp:spPr>
        <a:xfrm>
          <a:off x="4169047" y="1815"/>
          <a:ext cx="1781264" cy="106875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Multidisciplinary team effort</a:t>
          </a:r>
        </a:p>
      </dsp:txBody>
      <dsp:txXfrm>
        <a:off x="4169047" y="1815"/>
        <a:ext cx="1781264" cy="1068758"/>
      </dsp:txXfrm>
    </dsp:sp>
    <dsp:sp modelId="{260A3481-77F1-4509-8A9E-B16408ABC1A1}">
      <dsp:nvSpPr>
        <dsp:cNvPr id="0" name=""/>
        <dsp:cNvSpPr/>
      </dsp:nvSpPr>
      <dsp:spPr>
        <a:xfrm>
          <a:off x="6128438" y="1815"/>
          <a:ext cx="1781264" cy="106875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Fragile child post op</a:t>
          </a:r>
        </a:p>
      </dsp:txBody>
      <dsp:txXfrm>
        <a:off x="6128438" y="1815"/>
        <a:ext cx="1781264" cy="1068758"/>
      </dsp:txXfrm>
    </dsp:sp>
    <dsp:sp modelId="{3B63110C-0A91-4808-B47F-C66800BA9B94}">
      <dsp:nvSpPr>
        <dsp:cNvPr id="0" name=""/>
        <dsp:cNvSpPr/>
      </dsp:nvSpPr>
      <dsp:spPr>
        <a:xfrm>
          <a:off x="8087829" y="1815"/>
          <a:ext cx="1781264" cy="106875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Multiple surgeries and long term follow up</a:t>
          </a:r>
        </a:p>
      </dsp:txBody>
      <dsp:txXfrm>
        <a:off x="8087829" y="1815"/>
        <a:ext cx="1781264" cy="1068758"/>
      </dsp:txXfrm>
    </dsp:sp>
    <dsp:sp modelId="{7987EFD9-FF88-4A63-93B3-7A73929CA12C}">
      <dsp:nvSpPr>
        <dsp:cNvPr id="0" name=""/>
        <dsp:cNvSpPr/>
      </dsp:nvSpPr>
      <dsp:spPr>
        <a:xfrm>
          <a:off x="250266" y="1248700"/>
          <a:ext cx="1781264" cy="106875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Medications</a:t>
          </a:r>
        </a:p>
      </dsp:txBody>
      <dsp:txXfrm>
        <a:off x="250266" y="1248700"/>
        <a:ext cx="1781264" cy="1068758"/>
      </dsp:txXfrm>
    </dsp:sp>
    <dsp:sp modelId="{A7AAFE53-6E94-461D-9D9E-303D6B00D778}">
      <dsp:nvSpPr>
        <dsp:cNvPr id="0" name=""/>
        <dsp:cNvSpPr/>
      </dsp:nvSpPr>
      <dsp:spPr>
        <a:xfrm>
          <a:off x="2209657" y="1248700"/>
          <a:ext cx="1781264" cy="106875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Feeding issues</a:t>
          </a:r>
        </a:p>
      </dsp:txBody>
      <dsp:txXfrm>
        <a:off x="2209657" y="1248700"/>
        <a:ext cx="1781264" cy="1068758"/>
      </dsp:txXfrm>
    </dsp:sp>
    <dsp:sp modelId="{61351DB0-0DD0-4B59-88EC-ADFA5A915619}">
      <dsp:nvSpPr>
        <dsp:cNvPr id="0" name=""/>
        <dsp:cNvSpPr/>
      </dsp:nvSpPr>
      <dsp:spPr>
        <a:xfrm>
          <a:off x="4169047" y="1248700"/>
          <a:ext cx="1781264" cy="106875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Growth and development</a:t>
          </a:r>
        </a:p>
      </dsp:txBody>
      <dsp:txXfrm>
        <a:off x="4169047" y="1248700"/>
        <a:ext cx="1781264" cy="1068758"/>
      </dsp:txXfrm>
    </dsp:sp>
    <dsp:sp modelId="{DA46FA7A-1BA2-4C29-B8A0-B40E9EE4C5E0}">
      <dsp:nvSpPr>
        <dsp:cNvPr id="0" name=""/>
        <dsp:cNvSpPr/>
      </dsp:nvSpPr>
      <dsp:spPr>
        <a:xfrm>
          <a:off x="6128438" y="1248700"/>
          <a:ext cx="1781264" cy="106875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Support groups</a:t>
          </a:r>
        </a:p>
      </dsp:txBody>
      <dsp:txXfrm>
        <a:off x="6128438" y="1248700"/>
        <a:ext cx="1781264" cy="1068758"/>
      </dsp:txXfrm>
    </dsp:sp>
    <dsp:sp modelId="{41AA8D6B-1786-4047-BEF9-D8E1CAC10C5F}">
      <dsp:nvSpPr>
        <dsp:cNvPr id="0" name=""/>
        <dsp:cNvSpPr/>
      </dsp:nvSpPr>
      <dsp:spPr>
        <a:xfrm>
          <a:off x="8087829" y="1248700"/>
          <a:ext cx="1781264" cy="106875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Genetic counseling</a:t>
          </a:r>
        </a:p>
      </dsp:txBody>
      <dsp:txXfrm>
        <a:off x="8087829" y="1248700"/>
        <a:ext cx="1781264" cy="1068758"/>
      </dsp:txXfrm>
    </dsp:sp>
    <dsp:sp modelId="{65933830-0A21-42BA-A6F7-C4CB48AA8000}">
      <dsp:nvSpPr>
        <dsp:cNvPr id="0" name=""/>
        <dsp:cNvSpPr/>
      </dsp:nvSpPr>
      <dsp:spPr>
        <a:xfrm>
          <a:off x="250266" y="2495585"/>
          <a:ext cx="1781264" cy="106875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Social work consults</a:t>
          </a:r>
        </a:p>
      </dsp:txBody>
      <dsp:txXfrm>
        <a:off x="250266" y="2495585"/>
        <a:ext cx="1781264" cy="1068758"/>
      </dsp:txXfrm>
    </dsp:sp>
    <dsp:sp modelId="{244CAFC5-9FA1-4FCA-9FDE-258FFC3AE064}">
      <dsp:nvSpPr>
        <dsp:cNvPr id="0" name=""/>
        <dsp:cNvSpPr/>
      </dsp:nvSpPr>
      <dsp:spPr>
        <a:xfrm>
          <a:off x="2209657" y="2495585"/>
          <a:ext cx="1781264" cy="106875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Spirituality/religious counseling</a:t>
          </a:r>
        </a:p>
      </dsp:txBody>
      <dsp:txXfrm>
        <a:off x="2209657" y="2495585"/>
        <a:ext cx="1781264" cy="1068758"/>
      </dsp:txXfrm>
    </dsp:sp>
    <dsp:sp modelId="{57871BF2-1D27-41E4-B144-4C7FBB665398}">
      <dsp:nvSpPr>
        <dsp:cNvPr id="0" name=""/>
        <dsp:cNvSpPr/>
      </dsp:nvSpPr>
      <dsp:spPr>
        <a:xfrm>
          <a:off x="4169047" y="2495585"/>
          <a:ext cx="1781264" cy="106875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Bereavement counseling</a:t>
          </a:r>
        </a:p>
      </dsp:txBody>
      <dsp:txXfrm>
        <a:off x="4169047" y="2495585"/>
        <a:ext cx="1781264" cy="1068758"/>
      </dsp:txXfrm>
    </dsp:sp>
    <dsp:sp modelId="{FF13CB08-2CB5-4155-87AB-E2C54BDF0CAE}">
      <dsp:nvSpPr>
        <dsp:cNvPr id="0" name=""/>
        <dsp:cNvSpPr/>
      </dsp:nvSpPr>
      <dsp:spPr>
        <a:xfrm>
          <a:off x="6128438" y="2495585"/>
          <a:ext cx="1781264" cy="106875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Family dynamics: parents, siblings</a:t>
          </a:r>
        </a:p>
      </dsp:txBody>
      <dsp:txXfrm>
        <a:off x="6128438" y="2495585"/>
        <a:ext cx="1781264" cy="1068758"/>
      </dsp:txXfrm>
    </dsp:sp>
    <dsp:sp modelId="{60339505-651B-421F-85CF-640C3222DFEA}">
      <dsp:nvSpPr>
        <dsp:cNvPr id="0" name=""/>
        <dsp:cNvSpPr/>
      </dsp:nvSpPr>
      <dsp:spPr>
        <a:xfrm>
          <a:off x="8087829" y="2495585"/>
          <a:ext cx="1781264" cy="106875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Education: newborn care, defect, pre/post surgery, home care</a:t>
          </a:r>
        </a:p>
      </dsp:txBody>
      <dsp:txXfrm>
        <a:off x="8087829" y="2495585"/>
        <a:ext cx="1781264" cy="10687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65C43-28F6-4E2D-A8F1-995E867CD2FF}">
      <dsp:nvSpPr>
        <dsp:cNvPr id="0" name=""/>
        <dsp:cNvSpPr/>
      </dsp:nvSpPr>
      <dsp:spPr>
        <a:xfrm>
          <a:off x="479562" y="301816"/>
          <a:ext cx="4156167" cy="4156167"/>
        </a:xfrm>
        <a:prstGeom prst="pie">
          <a:avLst>
            <a:gd name="adj1" fmla="val 16200000"/>
            <a:gd name="adj2" fmla="val 19285716"/>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Hemorrhage and clotting</a:t>
          </a:r>
        </a:p>
      </dsp:txBody>
      <dsp:txXfrm>
        <a:off x="2663034" y="687746"/>
        <a:ext cx="989563" cy="791650"/>
      </dsp:txXfrm>
    </dsp:sp>
    <dsp:sp modelId="{09B9ABFA-9DA3-47FE-AC7F-893214F386AF}">
      <dsp:nvSpPr>
        <dsp:cNvPr id="0" name=""/>
        <dsp:cNvSpPr/>
      </dsp:nvSpPr>
      <dsp:spPr>
        <a:xfrm>
          <a:off x="532998" y="368612"/>
          <a:ext cx="4156167" cy="4156167"/>
        </a:xfrm>
        <a:prstGeom prst="pie">
          <a:avLst>
            <a:gd name="adj1" fmla="val 19285716"/>
            <a:gd name="adj2" fmla="val 771428"/>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Hemodynamic assessment</a:t>
          </a:r>
        </a:p>
      </dsp:txBody>
      <dsp:txXfrm>
        <a:off x="3355729" y="1875223"/>
        <a:ext cx="1137998" cy="692694"/>
      </dsp:txXfrm>
    </dsp:sp>
    <dsp:sp modelId="{3616E6A4-BD0E-42E2-9379-34ABC92839F3}">
      <dsp:nvSpPr>
        <dsp:cNvPr id="0" name=""/>
        <dsp:cNvSpPr/>
      </dsp:nvSpPr>
      <dsp:spPr>
        <a:xfrm>
          <a:off x="513702" y="452725"/>
          <a:ext cx="4156167" cy="4156167"/>
        </a:xfrm>
        <a:prstGeom prst="pie">
          <a:avLst>
            <a:gd name="adj1" fmla="val 771428"/>
            <a:gd name="adj2" fmla="val 3857143"/>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Ventilation</a:t>
          </a:r>
        </a:p>
      </dsp:txBody>
      <dsp:txXfrm>
        <a:off x="3182555" y="2914264"/>
        <a:ext cx="989563" cy="766911"/>
      </dsp:txXfrm>
    </dsp:sp>
    <dsp:sp modelId="{2AA50CFD-2C5F-4504-9C95-8767F6F20961}">
      <dsp:nvSpPr>
        <dsp:cNvPr id="0" name=""/>
        <dsp:cNvSpPr/>
      </dsp:nvSpPr>
      <dsp:spPr>
        <a:xfrm>
          <a:off x="436516" y="489833"/>
          <a:ext cx="4156167" cy="4156167"/>
        </a:xfrm>
        <a:prstGeom prst="pie">
          <a:avLst>
            <a:gd name="adj1" fmla="val 3857226"/>
            <a:gd name="adj2" fmla="val 6942858"/>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Fluid and electrolyte status</a:t>
          </a:r>
        </a:p>
      </dsp:txBody>
      <dsp:txXfrm>
        <a:off x="2032187" y="3755393"/>
        <a:ext cx="964824" cy="692694"/>
      </dsp:txXfrm>
    </dsp:sp>
    <dsp:sp modelId="{DCB41143-C842-4A56-9A5F-9B7DCCCF4D43}">
      <dsp:nvSpPr>
        <dsp:cNvPr id="0" name=""/>
        <dsp:cNvSpPr/>
      </dsp:nvSpPr>
      <dsp:spPr>
        <a:xfrm>
          <a:off x="359330" y="452725"/>
          <a:ext cx="4156167" cy="4156167"/>
        </a:xfrm>
        <a:prstGeom prst="pie">
          <a:avLst>
            <a:gd name="adj1" fmla="val 6942858"/>
            <a:gd name="adj2" fmla="val 10028574"/>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Acid-base status</a:t>
          </a:r>
        </a:p>
      </dsp:txBody>
      <dsp:txXfrm>
        <a:off x="857080" y="2914264"/>
        <a:ext cx="989563" cy="766911"/>
      </dsp:txXfrm>
    </dsp:sp>
    <dsp:sp modelId="{ACBF209A-7626-4397-8D9F-FBA213021C3F}">
      <dsp:nvSpPr>
        <dsp:cNvPr id="0" name=""/>
        <dsp:cNvSpPr/>
      </dsp:nvSpPr>
      <dsp:spPr>
        <a:xfrm>
          <a:off x="340033" y="368612"/>
          <a:ext cx="4156167" cy="4156167"/>
        </a:xfrm>
        <a:prstGeom prst="pie">
          <a:avLst>
            <a:gd name="adj1" fmla="val 10028574"/>
            <a:gd name="adj2" fmla="val 13114284"/>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Pharmacologic support</a:t>
          </a:r>
        </a:p>
      </dsp:txBody>
      <dsp:txXfrm>
        <a:off x="535472" y="1875223"/>
        <a:ext cx="1137998" cy="692694"/>
      </dsp:txXfrm>
    </dsp:sp>
    <dsp:sp modelId="{365989F7-79AC-4FF7-868B-49AF92DAA59D}">
      <dsp:nvSpPr>
        <dsp:cNvPr id="0" name=""/>
        <dsp:cNvSpPr/>
      </dsp:nvSpPr>
      <dsp:spPr>
        <a:xfrm>
          <a:off x="393470" y="301816"/>
          <a:ext cx="4156167" cy="4156167"/>
        </a:xfrm>
        <a:prstGeom prst="pie">
          <a:avLst>
            <a:gd name="adj1" fmla="val 13114284"/>
            <a:gd name="adj2" fmla="val 162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Arrhythmias and pacing</a:t>
          </a:r>
        </a:p>
      </dsp:txBody>
      <dsp:txXfrm>
        <a:off x="1376601" y="687746"/>
        <a:ext cx="989563" cy="791650"/>
      </dsp:txXfrm>
    </dsp:sp>
    <dsp:sp modelId="{1E2C81FC-E2E2-4179-89D1-DB8693F44CB8}">
      <dsp:nvSpPr>
        <dsp:cNvPr id="0" name=""/>
        <dsp:cNvSpPr/>
      </dsp:nvSpPr>
      <dsp:spPr>
        <a:xfrm>
          <a:off x="222068" y="44530"/>
          <a:ext cx="4670740" cy="4670740"/>
        </a:xfrm>
        <a:prstGeom prst="circularArrow">
          <a:avLst>
            <a:gd name="adj1" fmla="val 5085"/>
            <a:gd name="adj2" fmla="val 327528"/>
            <a:gd name="adj3" fmla="val 18957827"/>
            <a:gd name="adj4" fmla="val 16200343"/>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11C50A-FD75-4820-89FB-F41413A08C0C}">
      <dsp:nvSpPr>
        <dsp:cNvPr id="0" name=""/>
        <dsp:cNvSpPr/>
      </dsp:nvSpPr>
      <dsp:spPr>
        <a:xfrm>
          <a:off x="275841" y="111621"/>
          <a:ext cx="4670740" cy="4670740"/>
        </a:xfrm>
        <a:prstGeom prst="circularArrow">
          <a:avLst>
            <a:gd name="adj1" fmla="val 5085"/>
            <a:gd name="adj2" fmla="val 327528"/>
            <a:gd name="adj3" fmla="val 443744"/>
            <a:gd name="adj4" fmla="val 19285776"/>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E4950E-4678-4A56-85EB-935E80D23F1B}">
      <dsp:nvSpPr>
        <dsp:cNvPr id="0" name=""/>
        <dsp:cNvSpPr/>
      </dsp:nvSpPr>
      <dsp:spPr>
        <a:xfrm>
          <a:off x="256476" y="195539"/>
          <a:ext cx="4670740" cy="4670740"/>
        </a:xfrm>
        <a:prstGeom prst="circularArrow">
          <a:avLst>
            <a:gd name="adj1" fmla="val 5085"/>
            <a:gd name="adj2" fmla="val 327528"/>
            <a:gd name="adj3" fmla="val 3529100"/>
            <a:gd name="adj4" fmla="val 770764"/>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445C5F-CA3A-486C-99C8-80F3BCD69DB8}">
      <dsp:nvSpPr>
        <dsp:cNvPr id="0" name=""/>
        <dsp:cNvSpPr/>
      </dsp:nvSpPr>
      <dsp:spPr>
        <a:xfrm>
          <a:off x="179229" y="232438"/>
          <a:ext cx="4670740" cy="4670740"/>
        </a:xfrm>
        <a:prstGeom prst="circularArrow">
          <a:avLst>
            <a:gd name="adj1" fmla="val 5085"/>
            <a:gd name="adj2" fmla="val 327528"/>
            <a:gd name="adj3" fmla="val 6615046"/>
            <a:gd name="adj4" fmla="val 3857426"/>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A3FB2F-50D1-4D51-94F5-22B9948D44EE}">
      <dsp:nvSpPr>
        <dsp:cNvPr id="0" name=""/>
        <dsp:cNvSpPr/>
      </dsp:nvSpPr>
      <dsp:spPr>
        <a:xfrm>
          <a:off x="101983" y="195539"/>
          <a:ext cx="4670740" cy="4670740"/>
        </a:xfrm>
        <a:prstGeom prst="circularArrow">
          <a:avLst>
            <a:gd name="adj1" fmla="val 5085"/>
            <a:gd name="adj2" fmla="val 327528"/>
            <a:gd name="adj3" fmla="val 9701707"/>
            <a:gd name="adj4" fmla="val 6943371"/>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28D327-90DE-40CE-9298-7D36E9E26031}">
      <dsp:nvSpPr>
        <dsp:cNvPr id="0" name=""/>
        <dsp:cNvSpPr/>
      </dsp:nvSpPr>
      <dsp:spPr>
        <a:xfrm>
          <a:off x="82618" y="111621"/>
          <a:ext cx="4670740" cy="4670740"/>
        </a:xfrm>
        <a:prstGeom prst="circularArrow">
          <a:avLst>
            <a:gd name="adj1" fmla="val 5085"/>
            <a:gd name="adj2" fmla="val 327528"/>
            <a:gd name="adj3" fmla="val 12786695"/>
            <a:gd name="adj4" fmla="val 10028727"/>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3177D0-0940-4227-B222-AF4513862B0F}">
      <dsp:nvSpPr>
        <dsp:cNvPr id="0" name=""/>
        <dsp:cNvSpPr/>
      </dsp:nvSpPr>
      <dsp:spPr>
        <a:xfrm>
          <a:off x="136391" y="44530"/>
          <a:ext cx="4670740" cy="4670740"/>
        </a:xfrm>
        <a:prstGeom prst="circularArrow">
          <a:avLst>
            <a:gd name="adj1" fmla="val 5085"/>
            <a:gd name="adj2" fmla="val 327528"/>
            <a:gd name="adj3" fmla="val 15872129"/>
            <a:gd name="adj4" fmla="val 13114645"/>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5C48C-FEA3-479C-B1F6-99BA84B25CEC}">
      <dsp:nvSpPr>
        <dsp:cNvPr id="0" name=""/>
        <dsp:cNvSpPr/>
      </dsp:nvSpPr>
      <dsp:spPr>
        <a:xfrm>
          <a:off x="3286" y="68096"/>
          <a:ext cx="3203971" cy="108584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a:t>Repair vs palliation</a:t>
          </a:r>
        </a:p>
      </dsp:txBody>
      <dsp:txXfrm>
        <a:off x="3286" y="68096"/>
        <a:ext cx="3203971" cy="1085844"/>
      </dsp:txXfrm>
    </dsp:sp>
    <dsp:sp modelId="{6C2C4ACE-185A-46C4-B435-556DD5D1ABAE}">
      <dsp:nvSpPr>
        <dsp:cNvPr id="0" name=""/>
        <dsp:cNvSpPr/>
      </dsp:nvSpPr>
      <dsp:spPr>
        <a:xfrm>
          <a:off x="3286" y="1153941"/>
          <a:ext cx="3203971" cy="312930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B83768-CD15-4569-B408-F14540E217F4}">
      <dsp:nvSpPr>
        <dsp:cNvPr id="0" name=""/>
        <dsp:cNvSpPr/>
      </dsp:nvSpPr>
      <dsp:spPr>
        <a:xfrm>
          <a:off x="3655814" y="68096"/>
          <a:ext cx="3203971" cy="1085844"/>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a:t>Cardiopulmonary bypass</a:t>
          </a:r>
        </a:p>
      </dsp:txBody>
      <dsp:txXfrm>
        <a:off x="3655814" y="68096"/>
        <a:ext cx="3203971" cy="1085844"/>
      </dsp:txXfrm>
    </dsp:sp>
    <dsp:sp modelId="{3A600FA5-A2CB-4809-A954-2852426E1E1E}">
      <dsp:nvSpPr>
        <dsp:cNvPr id="0" name=""/>
        <dsp:cNvSpPr/>
      </dsp:nvSpPr>
      <dsp:spPr>
        <a:xfrm>
          <a:off x="3655814" y="1153941"/>
          <a:ext cx="3203971" cy="3129300"/>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F9913F-0966-46E0-9AB3-664C5B76F419}">
      <dsp:nvSpPr>
        <dsp:cNvPr id="0" name=""/>
        <dsp:cNvSpPr/>
      </dsp:nvSpPr>
      <dsp:spPr>
        <a:xfrm>
          <a:off x="7308342" y="68096"/>
          <a:ext cx="3203971" cy="1085844"/>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a:t>Myocardial protection</a:t>
          </a:r>
        </a:p>
      </dsp:txBody>
      <dsp:txXfrm>
        <a:off x="7308342" y="68096"/>
        <a:ext cx="3203971" cy="1085844"/>
      </dsp:txXfrm>
    </dsp:sp>
    <dsp:sp modelId="{AF938C20-7A73-42FB-A5B3-68A756E52125}">
      <dsp:nvSpPr>
        <dsp:cNvPr id="0" name=""/>
        <dsp:cNvSpPr/>
      </dsp:nvSpPr>
      <dsp:spPr>
        <a:xfrm>
          <a:off x="7308342" y="1153941"/>
          <a:ext cx="3203971" cy="312930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a:t>Hypothermia and circulatory arrest</a:t>
          </a:r>
        </a:p>
        <a:p>
          <a:pPr marL="285750" lvl="1" indent="-285750" algn="l" defTabSz="1333500">
            <a:lnSpc>
              <a:spcPct val="90000"/>
            </a:lnSpc>
            <a:spcBef>
              <a:spcPct val="0"/>
            </a:spcBef>
            <a:spcAft>
              <a:spcPct val="15000"/>
            </a:spcAft>
            <a:buChar char="•"/>
          </a:pPr>
          <a:r>
            <a:rPr lang="en-US" sz="3000" kern="1200"/>
            <a:t>Aortic cross clamping</a:t>
          </a:r>
        </a:p>
        <a:p>
          <a:pPr marL="285750" lvl="1" indent="-285750" algn="l" defTabSz="1333500">
            <a:lnSpc>
              <a:spcPct val="90000"/>
            </a:lnSpc>
            <a:spcBef>
              <a:spcPct val="0"/>
            </a:spcBef>
            <a:spcAft>
              <a:spcPct val="15000"/>
            </a:spcAft>
            <a:buChar char="•"/>
          </a:pPr>
          <a:r>
            <a:rPr lang="en-US" sz="3000" kern="1200"/>
            <a:t>cardioplegia</a:t>
          </a:r>
        </a:p>
      </dsp:txBody>
      <dsp:txXfrm>
        <a:off x="7308342" y="1153941"/>
        <a:ext cx="3203971" cy="31293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73679-1391-7AC1-23C6-ADBBC80558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7D2670-182F-13AB-FF9A-72EDE25892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862824-83E8-D6F1-2622-006F77D79D75}"/>
              </a:ext>
            </a:extLst>
          </p:cNvPr>
          <p:cNvSpPr>
            <a:spLocks noGrp="1"/>
          </p:cNvSpPr>
          <p:nvPr>
            <p:ph type="dt" sz="half" idx="10"/>
          </p:nvPr>
        </p:nvSpPr>
        <p:spPr/>
        <p:txBody>
          <a:bodyPr/>
          <a:lstStyle/>
          <a:p>
            <a:fld id="{ACAC8BD9-4805-40D6-84F5-C2DB6246846A}" type="datetimeFigureOut">
              <a:rPr lang="en-US" smtClean="0"/>
              <a:t>3/27/2023</a:t>
            </a:fld>
            <a:endParaRPr lang="en-US"/>
          </a:p>
        </p:txBody>
      </p:sp>
      <p:sp>
        <p:nvSpPr>
          <p:cNvPr id="5" name="Footer Placeholder 4">
            <a:extLst>
              <a:ext uri="{FF2B5EF4-FFF2-40B4-BE49-F238E27FC236}">
                <a16:creationId xmlns:a16="http://schemas.microsoft.com/office/drawing/2014/main" id="{7D843E96-1C88-7E00-5C1B-B6CF647917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3F79C2-E8F1-57CC-177F-64D201B5494F}"/>
              </a:ext>
            </a:extLst>
          </p:cNvPr>
          <p:cNvSpPr>
            <a:spLocks noGrp="1"/>
          </p:cNvSpPr>
          <p:nvPr>
            <p:ph type="sldNum" sz="quarter" idx="12"/>
          </p:nvPr>
        </p:nvSpPr>
        <p:spPr/>
        <p:txBody>
          <a:bodyPr/>
          <a:lstStyle/>
          <a:p>
            <a:fld id="{32E0B8FB-E2D2-425E-BD50-9D6B1DCEB879}" type="slidenum">
              <a:rPr lang="en-US" smtClean="0"/>
              <a:t>‹#›</a:t>
            </a:fld>
            <a:endParaRPr lang="en-US"/>
          </a:p>
        </p:txBody>
      </p:sp>
    </p:spTree>
    <p:extLst>
      <p:ext uri="{BB962C8B-B14F-4D97-AF65-F5344CB8AC3E}">
        <p14:creationId xmlns:p14="http://schemas.microsoft.com/office/powerpoint/2010/main" val="338024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9F615-4001-F310-7DE9-4B292CD67A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58B0EA-7434-811F-9512-880C2A2AF0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88465D-3D58-C305-36CD-59D42AEF5379}"/>
              </a:ext>
            </a:extLst>
          </p:cNvPr>
          <p:cNvSpPr>
            <a:spLocks noGrp="1"/>
          </p:cNvSpPr>
          <p:nvPr>
            <p:ph type="dt" sz="half" idx="10"/>
          </p:nvPr>
        </p:nvSpPr>
        <p:spPr/>
        <p:txBody>
          <a:bodyPr/>
          <a:lstStyle/>
          <a:p>
            <a:fld id="{ACAC8BD9-4805-40D6-84F5-C2DB6246846A}" type="datetimeFigureOut">
              <a:rPr lang="en-US" smtClean="0"/>
              <a:t>3/27/2023</a:t>
            </a:fld>
            <a:endParaRPr lang="en-US"/>
          </a:p>
        </p:txBody>
      </p:sp>
      <p:sp>
        <p:nvSpPr>
          <p:cNvPr id="5" name="Footer Placeholder 4">
            <a:extLst>
              <a:ext uri="{FF2B5EF4-FFF2-40B4-BE49-F238E27FC236}">
                <a16:creationId xmlns:a16="http://schemas.microsoft.com/office/drawing/2014/main" id="{CAC7F900-33FC-B26A-235C-ED62C6B117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862C1C-10B0-0CA1-8FAB-087691B79E62}"/>
              </a:ext>
            </a:extLst>
          </p:cNvPr>
          <p:cNvSpPr>
            <a:spLocks noGrp="1"/>
          </p:cNvSpPr>
          <p:nvPr>
            <p:ph type="sldNum" sz="quarter" idx="12"/>
          </p:nvPr>
        </p:nvSpPr>
        <p:spPr/>
        <p:txBody>
          <a:bodyPr/>
          <a:lstStyle/>
          <a:p>
            <a:fld id="{32E0B8FB-E2D2-425E-BD50-9D6B1DCEB879}" type="slidenum">
              <a:rPr lang="en-US" smtClean="0"/>
              <a:t>‹#›</a:t>
            </a:fld>
            <a:endParaRPr lang="en-US"/>
          </a:p>
        </p:txBody>
      </p:sp>
    </p:spTree>
    <p:extLst>
      <p:ext uri="{BB962C8B-B14F-4D97-AF65-F5344CB8AC3E}">
        <p14:creationId xmlns:p14="http://schemas.microsoft.com/office/powerpoint/2010/main" val="973338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6EAE4E-BF1B-74B6-3765-2A0025F0C4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6BAC8D-100A-59FA-521C-A22C9CCE51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3FBD5-29CC-D012-88CA-3881F6310DE9}"/>
              </a:ext>
            </a:extLst>
          </p:cNvPr>
          <p:cNvSpPr>
            <a:spLocks noGrp="1"/>
          </p:cNvSpPr>
          <p:nvPr>
            <p:ph type="dt" sz="half" idx="10"/>
          </p:nvPr>
        </p:nvSpPr>
        <p:spPr/>
        <p:txBody>
          <a:bodyPr/>
          <a:lstStyle/>
          <a:p>
            <a:fld id="{ACAC8BD9-4805-40D6-84F5-C2DB6246846A}" type="datetimeFigureOut">
              <a:rPr lang="en-US" smtClean="0"/>
              <a:t>3/27/2023</a:t>
            </a:fld>
            <a:endParaRPr lang="en-US"/>
          </a:p>
        </p:txBody>
      </p:sp>
      <p:sp>
        <p:nvSpPr>
          <p:cNvPr id="5" name="Footer Placeholder 4">
            <a:extLst>
              <a:ext uri="{FF2B5EF4-FFF2-40B4-BE49-F238E27FC236}">
                <a16:creationId xmlns:a16="http://schemas.microsoft.com/office/drawing/2014/main" id="{8A0076BB-BC6A-6583-1777-B2DFF2472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AFC083-F9F5-E1DE-BB13-73FFD1A844FF}"/>
              </a:ext>
            </a:extLst>
          </p:cNvPr>
          <p:cNvSpPr>
            <a:spLocks noGrp="1"/>
          </p:cNvSpPr>
          <p:nvPr>
            <p:ph type="sldNum" sz="quarter" idx="12"/>
          </p:nvPr>
        </p:nvSpPr>
        <p:spPr/>
        <p:txBody>
          <a:bodyPr/>
          <a:lstStyle/>
          <a:p>
            <a:fld id="{32E0B8FB-E2D2-425E-BD50-9D6B1DCEB879}" type="slidenum">
              <a:rPr lang="en-US" smtClean="0"/>
              <a:t>‹#›</a:t>
            </a:fld>
            <a:endParaRPr lang="en-US"/>
          </a:p>
        </p:txBody>
      </p:sp>
    </p:spTree>
    <p:extLst>
      <p:ext uri="{BB962C8B-B14F-4D97-AF65-F5344CB8AC3E}">
        <p14:creationId xmlns:p14="http://schemas.microsoft.com/office/powerpoint/2010/main" val="1169292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F40E2-89EB-02D3-CF06-437D23BBED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1CED33-1030-3BBE-1582-8218D1285E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4B9FF9-FDB7-CD1B-20B5-F6E8F89A3576}"/>
              </a:ext>
            </a:extLst>
          </p:cNvPr>
          <p:cNvSpPr>
            <a:spLocks noGrp="1"/>
          </p:cNvSpPr>
          <p:nvPr>
            <p:ph type="dt" sz="half" idx="10"/>
          </p:nvPr>
        </p:nvSpPr>
        <p:spPr/>
        <p:txBody>
          <a:bodyPr/>
          <a:lstStyle/>
          <a:p>
            <a:fld id="{ACAC8BD9-4805-40D6-84F5-C2DB6246846A}" type="datetimeFigureOut">
              <a:rPr lang="en-US" smtClean="0"/>
              <a:t>3/27/2023</a:t>
            </a:fld>
            <a:endParaRPr lang="en-US"/>
          </a:p>
        </p:txBody>
      </p:sp>
      <p:sp>
        <p:nvSpPr>
          <p:cNvPr id="5" name="Footer Placeholder 4">
            <a:extLst>
              <a:ext uri="{FF2B5EF4-FFF2-40B4-BE49-F238E27FC236}">
                <a16:creationId xmlns:a16="http://schemas.microsoft.com/office/drawing/2014/main" id="{26BF6FC0-EC36-291E-87FB-A9CF706F6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43C237-F87B-6599-682E-7E092D64797A}"/>
              </a:ext>
            </a:extLst>
          </p:cNvPr>
          <p:cNvSpPr>
            <a:spLocks noGrp="1"/>
          </p:cNvSpPr>
          <p:nvPr>
            <p:ph type="sldNum" sz="quarter" idx="12"/>
          </p:nvPr>
        </p:nvSpPr>
        <p:spPr/>
        <p:txBody>
          <a:bodyPr/>
          <a:lstStyle/>
          <a:p>
            <a:fld id="{32E0B8FB-E2D2-425E-BD50-9D6B1DCEB879}" type="slidenum">
              <a:rPr lang="en-US" smtClean="0"/>
              <a:t>‹#›</a:t>
            </a:fld>
            <a:endParaRPr lang="en-US"/>
          </a:p>
        </p:txBody>
      </p:sp>
    </p:spTree>
    <p:extLst>
      <p:ext uri="{BB962C8B-B14F-4D97-AF65-F5344CB8AC3E}">
        <p14:creationId xmlns:p14="http://schemas.microsoft.com/office/powerpoint/2010/main" val="438641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AAD40-B1D9-7D32-48C8-A065F36D44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D2AE9F-5F60-3C7F-8EAD-727C3F8D56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3FFBF8-326F-59F9-9A67-B305A2F18B19}"/>
              </a:ext>
            </a:extLst>
          </p:cNvPr>
          <p:cNvSpPr>
            <a:spLocks noGrp="1"/>
          </p:cNvSpPr>
          <p:nvPr>
            <p:ph type="dt" sz="half" idx="10"/>
          </p:nvPr>
        </p:nvSpPr>
        <p:spPr/>
        <p:txBody>
          <a:bodyPr/>
          <a:lstStyle/>
          <a:p>
            <a:fld id="{ACAC8BD9-4805-40D6-84F5-C2DB6246846A}" type="datetimeFigureOut">
              <a:rPr lang="en-US" smtClean="0"/>
              <a:t>3/27/2023</a:t>
            </a:fld>
            <a:endParaRPr lang="en-US"/>
          </a:p>
        </p:txBody>
      </p:sp>
      <p:sp>
        <p:nvSpPr>
          <p:cNvPr id="5" name="Footer Placeholder 4">
            <a:extLst>
              <a:ext uri="{FF2B5EF4-FFF2-40B4-BE49-F238E27FC236}">
                <a16:creationId xmlns:a16="http://schemas.microsoft.com/office/drawing/2014/main" id="{87D2CB98-14D2-DCF7-D30F-75EB7444A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78083C-3A01-6BE7-B933-33CE76AEF20E}"/>
              </a:ext>
            </a:extLst>
          </p:cNvPr>
          <p:cNvSpPr>
            <a:spLocks noGrp="1"/>
          </p:cNvSpPr>
          <p:nvPr>
            <p:ph type="sldNum" sz="quarter" idx="12"/>
          </p:nvPr>
        </p:nvSpPr>
        <p:spPr/>
        <p:txBody>
          <a:bodyPr/>
          <a:lstStyle/>
          <a:p>
            <a:fld id="{32E0B8FB-E2D2-425E-BD50-9D6B1DCEB879}" type="slidenum">
              <a:rPr lang="en-US" smtClean="0"/>
              <a:t>‹#›</a:t>
            </a:fld>
            <a:endParaRPr lang="en-US"/>
          </a:p>
        </p:txBody>
      </p:sp>
    </p:spTree>
    <p:extLst>
      <p:ext uri="{BB962C8B-B14F-4D97-AF65-F5344CB8AC3E}">
        <p14:creationId xmlns:p14="http://schemas.microsoft.com/office/powerpoint/2010/main" val="3864710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C664E-30DC-3C51-B8FB-D6D589FBCE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26EEE9-8116-F100-05D2-05380EF055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09A6A8-26F4-EF52-53D9-C48F37233B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867263-679D-341E-821B-FB521EF1C935}"/>
              </a:ext>
            </a:extLst>
          </p:cNvPr>
          <p:cNvSpPr>
            <a:spLocks noGrp="1"/>
          </p:cNvSpPr>
          <p:nvPr>
            <p:ph type="dt" sz="half" idx="10"/>
          </p:nvPr>
        </p:nvSpPr>
        <p:spPr/>
        <p:txBody>
          <a:bodyPr/>
          <a:lstStyle/>
          <a:p>
            <a:fld id="{ACAC8BD9-4805-40D6-84F5-C2DB6246846A}" type="datetimeFigureOut">
              <a:rPr lang="en-US" smtClean="0"/>
              <a:t>3/27/2023</a:t>
            </a:fld>
            <a:endParaRPr lang="en-US"/>
          </a:p>
        </p:txBody>
      </p:sp>
      <p:sp>
        <p:nvSpPr>
          <p:cNvPr id="6" name="Footer Placeholder 5">
            <a:extLst>
              <a:ext uri="{FF2B5EF4-FFF2-40B4-BE49-F238E27FC236}">
                <a16:creationId xmlns:a16="http://schemas.microsoft.com/office/drawing/2014/main" id="{3D47C431-AC14-134A-163F-D51191B275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A5C291-DA88-8584-11B0-BBBC4DEE48C4}"/>
              </a:ext>
            </a:extLst>
          </p:cNvPr>
          <p:cNvSpPr>
            <a:spLocks noGrp="1"/>
          </p:cNvSpPr>
          <p:nvPr>
            <p:ph type="sldNum" sz="quarter" idx="12"/>
          </p:nvPr>
        </p:nvSpPr>
        <p:spPr/>
        <p:txBody>
          <a:bodyPr/>
          <a:lstStyle/>
          <a:p>
            <a:fld id="{32E0B8FB-E2D2-425E-BD50-9D6B1DCEB879}" type="slidenum">
              <a:rPr lang="en-US" smtClean="0"/>
              <a:t>‹#›</a:t>
            </a:fld>
            <a:endParaRPr lang="en-US"/>
          </a:p>
        </p:txBody>
      </p:sp>
    </p:spTree>
    <p:extLst>
      <p:ext uri="{BB962C8B-B14F-4D97-AF65-F5344CB8AC3E}">
        <p14:creationId xmlns:p14="http://schemas.microsoft.com/office/powerpoint/2010/main" val="3093379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FB199-AB9D-1D72-C224-CE89C6FF58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2C2721-7BB4-08D9-38B4-03EF2FD423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06ED1C-A8B8-7AE1-AF5A-4D033629BD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6F9324-DCDA-CA50-88B8-F033C4A683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EE94A5-2F97-F0ED-E8AC-D462E97E6D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A70596-9266-255E-C236-3014B3025DE5}"/>
              </a:ext>
            </a:extLst>
          </p:cNvPr>
          <p:cNvSpPr>
            <a:spLocks noGrp="1"/>
          </p:cNvSpPr>
          <p:nvPr>
            <p:ph type="dt" sz="half" idx="10"/>
          </p:nvPr>
        </p:nvSpPr>
        <p:spPr/>
        <p:txBody>
          <a:bodyPr/>
          <a:lstStyle/>
          <a:p>
            <a:fld id="{ACAC8BD9-4805-40D6-84F5-C2DB6246846A}" type="datetimeFigureOut">
              <a:rPr lang="en-US" smtClean="0"/>
              <a:t>3/27/2023</a:t>
            </a:fld>
            <a:endParaRPr lang="en-US"/>
          </a:p>
        </p:txBody>
      </p:sp>
      <p:sp>
        <p:nvSpPr>
          <p:cNvPr id="8" name="Footer Placeholder 7">
            <a:extLst>
              <a:ext uri="{FF2B5EF4-FFF2-40B4-BE49-F238E27FC236}">
                <a16:creationId xmlns:a16="http://schemas.microsoft.com/office/drawing/2014/main" id="{361E8A0F-2AA4-20FE-BCEB-6B7CFD6DBF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8C6772-8B14-4B44-C07B-C575988B943A}"/>
              </a:ext>
            </a:extLst>
          </p:cNvPr>
          <p:cNvSpPr>
            <a:spLocks noGrp="1"/>
          </p:cNvSpPr>
          <p:nvPr>
            <p:ph type="sldNum" sz="quarter" idx="12"/>
          </p:nvPr>
        </p:nvSpPr>
        <p:spPr/>
        <p:txBody>
          <a:bodyPr/>
          <a:lstStyle/>
          <a:p>
            <a:fld id="{32E0B8FB-E2D2-425E-BD50-9D6B1DCEB879}" type="slidenum">
              <a:rPr lang="en-US" smtClean="0"/>
              <a:t>‹#›</a:t>
            </a:fld>
            <a:endParaRPr lang="en-US"/>
          </a:p>
        </p:txBody>
      </p:sp>
    </p:spTree>
    <p:extLst>
      <p:ext uri="{BB962C8B-B14F-4D97-AF65-F5344CB8AC3E}">
        <p14:creationId xmlns:p14="http://schemas.microsoft.com/office/powerpoint/2010/main" val="1878311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97DD8-BD9B-ADAD-561A-7C4C2497D8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A0C1E6-15BB-0C53-6BF1-B56EC71ADE4B}"/>
              </a:ext>
            </a:extLst>
          </p:cNvPr>
          <p:cNvSpPr>
            <a:spLocks noGrp="1"/>
          </p:cNvSpPr>
          <p:nvPr>
            <p:ph type="dt" sz="half" idx="10"/>
          </p:nvPr>
        </p:nvSpPr>
        <p:spPr/>
        <p:txBody>
          <a:bodyPr/>
          <a:lstStyle/>
          <a:p>
            <a:fld id="{ACAC8BD9-4805-40D6-84F5-C2DB6246846A}" type="datetimeFigureOut">
              <a:rPr lang="en-US" smtClean="0"/>
              <a:t>3/27/2023</a:t>
            </a:fld>
            <a:endParaRPr lang="en-US"/>
          </a:p>
        </p:txBody>
      </p:sp>
      <p:sp>
        <p:nvSpPr>
          <p:cNvPr id="4" name="Footer Placeholder 3">
            <a:extLst>
              <a:ext uri="{FF2B5EF4-FFF2-40B4-BE49-F238E27FC236}">
                <a16:creationId xmlns:a16="http://schemas.microsoft.com/office/drawing/2014/main" id="{4A1ED069-AF4F-AD4B-D587-5EB4D1CF40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6A7D71-3077-00B5-D4DA-EDABCD543333}"/>
              </a:ext>
            </a:extLst>
          </p:cNvPr>
          <p:cNvSpPr>
            <a:spLocks noGrp="1"/>
          </p:cNvSpPr>
          <p:nvPr>
            <p:ph type="sldNum" sz="quarter" idx="12"/>
          </p:nvPr>
        </p:nvSpPr>
        <p:spPr/>
        <p:txBody>
          <a:bodyPr/>
          <a:lstStyle/>
          <a:p>
            <a:fld id="{32E0B8FB-E2D2-425E-BD50-9D6B1DCEB879}" type="slidenum">
              <a:rPr lang="en-US" smtClean="0"/>
              <a:t>‹#›</a:t>
            </a:fld>
            <a:endParaRPr lang="en-US"/>
          </a:p>
        </p:txBody>
      </p:sp>
    </p:spTree>
    <p:extLst>
      <p:ext uri="{BB962C8B-B14F-4D97-AF65-F5344CB8AC3E}">
        <p14:creationId xmlns:p14="http://schemas.microsoft.com/office/powerpoint/2010/main" val="2207974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D1E89F-A4D0-B4B2-4AC6-04C47BAEA99A}"/>
              </a:ext>
            </a:extLst>
          </p:cNvPr>
          <p:cNvSpPr>
            <a:spLocks noGrp="1"/>
          </p:cNvSpPr>
          <p:nvPr>
            <p:ph type="dt" sz="half" idx="10"/>
          </p:nvPr>
        </p:nvSpPr>
        <p:spPr/>
        <p:txBody>
          <a:bodyPr/>
          <a:lstStyle/>
          <a:p>
            <a:fld id="{ACAC8BD9-4805-40D6-84F5-C2DB6246846A}" type="datetimeFigureOut">
              <a:rPr lang="en-US" smtClean="0"/>
              <a:t>3/27/2023</a:t>
            </a:fld>
            <a:endParaRPr lang="en-US"/>
          </a:p>
        </p:txBody>
      </p:sp>
      <p:sp>
        <p:nvSpPr>
          <p:cNvPr id="3" name="Footer Placeholder 2">
            <a:extLst>
              <a:ext uri="{FF2B5EF4-FFF2-40B4-BE49-F238E27FC236}">
                <a16:creationId xmlns:a16="http://schemas.microsoft.com/office/drawing/2014/main" id="{C80EF0D3-B83D-B0CA-425A-27DEC84254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8CBA0D-D16D-EFC9-4C73-405FC3F82916}"/>
              </a:ext>
            </a:extLst>
          </p:cNvPr>
          <p:cNvSpPr>
            <a:spLocks noGrp="1"/>
          </p:cNvSpPr>
          <p:nvPr>
            <p:ph type="sldNum" sz="quarter" idx="12"/>
          </p:nvPr>
        </p:nvSpPr>
        <p:spPr/>
        <p:txBody>
          <a:bodyPr/>
          <a:lstStyle/>
          <a:p>
            <a:fld id="{32E0B8FB-E2D2-425E-BD50-9D6B1DCEB879}" type="slidenum">
              <a:rPr lang="en-US" smtClean="0"/>
              <a:t>‹#›</a:t>
            </a:fld>
            <a:endParaRPr lang="en-US"/>
          </a:p>
        </p:txBody>
      </p:sp>
    </p:spTree>
    <p:extLst>
      <p:ext uri="{BB962C8B-B14F-4D97-AF65-F5344CB8AC3E}">
        <p14:creationId xmlns:p14="http://schemas.microsoft.com/office/powerpoint/2010/main" val="3399963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F8C4F-3629-1BE1-C119-B2BDBFD2A4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B66D14-DEA3-1070-91F2-C70A04E22E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AEDCCE-06C2-2999-26FC-29594F9229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D7336E-3208-4595-02BE-C2230DBD6D3D}"/>
              </a:ext>
            </a:extLst>
          </p:cNvPr>
          <p:cNvSpPr>
            <a:spLocks noGrp="1"/>
          </p:cNvSpPr>
          <p:nvPr>
            <p:ph type="dt" sz="half" idx="10"/>
          </p:nvPr>
        </p:nvSpPr>
        <p:spPr/>
        <p:txBody>
          <a:bodyPr/>
          <a:lstStyle/>
          <a:p>
            <a:fld id="{ACAC8BD9-4805-40D6-84F5-C2DB6246846A}" type="datetimeFigureOut">
              <a:rPr lang="en-US" smtClean="0"/>
              <a:t>3/27/2023</a:t>
            </a:fld>
            <a:endParaRPr lang="en-US"/>
          </a:p>
        </p:txBody>
      </p:sp>
      <p:sp>
        <p:nvSpPr>
          <p:cNvPr id="6" name="Footer Placeholder 5">
            <a:extLst>
              <a:ext uri="{FF2B5EF4-FFF2-40B4-BE49-F238E27FC236}">
                <a16:creationId xmlns:a16="http://schemas.microsoft.com/office/drawing/2014/main" id="{93989DD2-9774-25FB-CA54-5FBBE75662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17ED84-BB70-69DB-ECDC-0C9B976F7DB7}"/>
              </a:ext>
            </a:extLst>
          </p:cNvPr>
          <p:cNvSpPr>
            <a:spLocks noGrp="1"/>
          </p:cNvSpPr>
          <p:nvPr>
            <p:ph type="sldNum" sz="quarter" idx="12"/>
          </p:nvPr>
        </p:nvSpPr>
        <p:spPr/>
        <p:txBody>
          <a:bodyPr/>
          <a:lstStyle/>
          <a:p>
            <a:fld id="{32E0B8FB-E2D2-425E-BD50-9D6B1DCEB879}" type="slidenum">
              <a:rPr lang="en-US" smtClean="0"/>
              <a:t>‹#›</a:t>
            </a:fld>
            <a:endParaRPr lang="en-US"/>
          </a:p>
        </p:txBody>
      </p:sp>
    </p:spTree>
    <p:extLst>
      <p:ext uri="{BB962C8B-B14F-4D97-AF65-F5344CB8AC3E}">
        <p14:creationId xmlns:p14="http://schemas.microsoft.com/office/powerpoint/2010/main" val="4223513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7B74-38DF-9B8C-6943-3F589A5CA3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EDAE76-0B8C-8E30-F3B6-8CB6CE5C90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7DEEB7-BC7F-69E0-3C37-D39BF516E5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C17702-2323-1B97-519F-EBC5526A29FB}"/>
              </a:ext>
            </a:extLst>
          </p:cNvPr>
          <p:cNvSpPr>
            <a:spLocks noGrp="1"/>
          </p:cNvSpPr>
          <p:nvPr>
            <p:ph type="dt" sz="half" idx="10"/>
          </p:nvPr>
        </p:nvSpPr>
        <p:spPr/>
        <p:txBody>
          <a:bodyPr/>
          <a:lstStyle/>
          <a:p>
            <a:fld id="{ACAC8BD9-4805-40D6-84F5-C2DB6246846A}" type="datetimeFigureOut">
              <a:rPr lang="en-US" smtClean="0"/>
              <a:t>3/27/2023</a:t>
            </a:fld>
            <a:endParaRPr lang="en-US"/>
          </a:p>
        </p:txBody>
      </p:sp>
      <p:sp>
        <p:nvSpPr>
          <p:cNvPr id="6" name="Footer Placeholder 5">
            <a:extLst>
              <a:ext uri="{FF2B5EF4-FFF2-40B4-BE49-F238E27FC236}">
                <a16:creationId xmlns:a16="http://schemas.microsoft.com/office/drawing/2014/main" id="{71F3CA2C-FEA2-300D-056B-2D57D5385C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DB903A-5D65-E95E-555D-3F144CBD9032}"/>
              </a:ext>
            </a:extLst>
          </p:cNvPr>
          <p:cNvSpPr>
            <a:spLocks noGrp="1"/>
          </p:cNvSpPr>
          <p:nvPr>
            <p:ph type="sldNum" sz="quarter" idx="12"/>
          </p:nvPr>
        </p:nvSpPr>
        <p:spPr/>
        <p:txBody>
          <a:bodyPr/>
          <a:lstStyle/>
          <a:p>
            <a:fld id="{32E0B8FB-E2D2-425E-BD50-9D6B1DCEB879}" type="slidenum">
              <a:rPr lang="en-US" smtClean="0"/>
              <a:t>‹#›</a:t>
            </a:fld>
            <a:endParaRPr lang="en-US"/>
          </a:p>
        </p:txBody>
      </p:sp>
    </p:spTree>
    <p:extLst>
      <p:ext uri="{BB962C8B-B14F-4D97-AF65-F5344CB8AC3E}">
        <p14:creationId xmlns:p14="http://schemas.microsoft.com/office/powerpoint/2010/main" val="1117681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CA32D0-48E3-EA78-3F1A-16BF447773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D0D451-40DF-EF57-FACE-EE2A08945C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049544-B974-B8B5-53C3-2E1621DFA1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AC8BD9-4805-40D6-84F5-C2DB6246846A}" type="datetimeFigureOut">
              <a:rPr lang="en-US" smtClean="0"/>
              <a:t>3/27/2023</a:t>
            </a:fld>
            <a:endParaRPr lang="en-US"/>
          </a:p>
        </p:txBody>
      </p:sp>
      <p:sp>
        <p:nvSpPr>
          <p:cNvPr id="5" name="Footer Placeholder 4">
            <a:extLst>
              <a:ext uri="{FF2B5EF4-FFF2-40B4-BE49-F238E27FC236}">
                <a16:creationId xmlns:a16="http://schemas.microsoft.com/office/drawing/2014/main" id="{63F477C4-B7ED-7F1C-ADE7-F012966198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4258FF-ABB6-71FE-9A9E-147D0FACDC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E0B8FB-E2D2-425E-BD50-9D6B1DCEB879}" type="slidenum">
              <a:rPr lang="en-US" smtClean="0"/>
              <a:t>‹#›</a:t>
            </a:fld>
            <a:endParaRPr lang="en-US"/>
          </a:p>
        </p:txBody>
      </p:sp>
    </p:spTree>
    <p:extLst>
      <p:ext uri="{BB962C8B-B14F-4D97-AF65-F5344CB8AC3E}">
        <p14:creationId xmlns:p14="http://schemas.microsoft.com/office/powerpoint/2010/main" val="2949732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Freeform: Shape 11">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5" name="Freeform: Shape 14">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5F15B1B9-5FC2-9FB4-FA29-A5375BA2B9EB}"/>
              </a:ext>
            </a:extLst>
          </p:cNvPr>
          <p:cNvSpPr>
            <a:spLocks noGrp="1"/>
          </p:cNvSpPr>
          <p:nvPr>
            <p:ph type="ctrTitle"/>
          </p:nvPr>
        </p:nvSpPr>
        <p:spPr>
          <a:xfrm>
            <a:off x="3502731" y="1542402"/>
            <a:ext cx="5186842" cy="2387918"/>
          </a:xfrm>
        </p:spPr>
        <p:txBody>
          <a:bodyPr anchor="b">
            <a:normAutofit/>
          </a:bodyPr>
          <a:lstStyle/>
          <a:p>
            <a:r>
              <a:rPr lang="en-US" sz="5200" dirty="0">
                <a:solidFill>
                  <a:schemeClr val="tx2"/>
                </a:solidFill>
              </a:rPr>
              <a:t>CCRN Review #4:Cardiovascular </a:t>
            </a:r>
          </a:p>
        </p:txBody>
      </p:sp>
      <p:sp>
        <p:nvSpPr>
          <p:cNvPr id="3" name="Subtitle 2">
            <a:extLst>
              <a:ext uri="{FF2B5EF4-FFF2-40B4-BE49-F238E27FC236}">
                <a16:creationId xmlns:a16="http://schemas.microsoft.com/office/drawing/2014/main" id="{64C281A9-F190-B6AC-12C8-ED3E084387A7}"/>
              </a:ext>
            </a:extLst>
          </p:cNvPr>
          <p:cNvSpPr>
            <a:spLocks noGrp="1"/>
          </p:cNvSpPr>
          <p:nvPr>
            <p:ph type="subTitle" idx="1"/>
          </p:nvPr>
        </p:nvSpPr>
        <p:spPr>
          <a:xfrm>
            <a:off x="3502135" y="4001587"/>
            <a:ext cx="5188034" cy="682079"/>
          </a:xfrm>
        </p:spPr>
        <p:txBody>
          <a:bodyPr>
            <a:normAutofit fontScale="85000" lnSpcReduction="20000"/>
          </a:bodyPr>
          <a:lstStyle/>
          <a:p>
            <a:r>
              <a:rPr lang="en-US" dirty="0">
                <a:solidFill>
                  <a:schemeClr val="tx2"/>
                </a:solidFill>
              </a:rPr>
              <a:t>Laura McKenzie, BN,RN,CPN,CCRN</a:t>
            </a:r>
          </a:p>
          <a:p>
            <a:r>
              <a:rPr lang="en-US" dirty="0">
                <a:solidFill>
                  <a:schemeClr val="tx2"/>
                </a:solidFill>
              </a:rPr>
              <a:t>Clinical Nurse Educator, Cardiac Services</a:t>
            </a:r>
          </a:p>
        </p:txBody>
      </p:sp>
      <p:grpSp>
        <p:nvGrpSpPr>
          <p:cNvPr id="23" name="Group 22">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4" name="Freeform: Shape 23">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0" name="Freeform: Shape 29">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47741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DB3B6C1-FCD9-1BCA-E907-B6A601E3B7F1}"/>
              </a:ext>
            </a:extLst>
          </p:cNvPr>
          <p:cNvPicPr>
            <a:picLocks noChangeAspect="1"/>
          </p:cNvPicPr>
          <p:nvPr/>
        </p:nvPicPr>
        <p:blipFill>
          <a:blip r:embed="rId2"/>
          <a:stretch>
            <a:fillRect/>
          </a:stretch>
        </p:blipFill>
        <p:spPr>
          <a:xfrm>
            <a:off x="483394" y="1910556"/>
            <a:ext cx="3662363" cy="4449763"/>
          </a:xfrm>
          <a:prstGeom prst="rect">
            <a:avLst/>
          </a:prstGeom>
        </p:spPr>
      </p:pic>
      <p:pic>
        <p:nvPicPr>
          <p:cNvPr id="4" name="Content Placeholder 3">
            <a:extLst>
              <a:ext uri="{FF2B5EF4-FFF2-40B4-BE49-F238E27FC236}">
                <a16:creationId xmlns:a16="http://schemas.microsoft.com/office/drawing/2014/main" id="{B024BD08-6E8D-FDBF-C8F8-8F3BDADF08F0}"/>
              </a:ext>
            </a:extLst>
          </p:cNvPr>
          <p:cNvPicPr>
            <a:picLocks noGrp="1" noChangeAspect="1"/>
          </p:cNvPicPr>
          <p:nvPr>
            <p:ph idx="1"/>
          </p:nvPr>
        </p:nvPicPr>
        <p:blipFill>
          <a:blip r:embed="rId3"/>
          <a:stretch>
            <a:fillRect/>
          </a:stretch>
        </p:blipFill>
        <p:spPr>
          <a:xfrm>
            <a:off x="4366022" y="1656292"/>
            <a:ext cx="3003550" cy="2219325"/>
          </a:xfrm>
          <a:prstGeom prst="rect">
            <a:avLst/>
          </a:prstGeom>
        </p:spPr>
      </p:pic>
      <p:pic>
        <p:nvPicPr>
          <p:cNvPr id="6" name="Picture 5">
            <a:extLst>
              <a:ext uri="{FF2B5EF4-FFF2-40B4-BE49-F238E27FC236}">
                <a16:creationId xmlns:a16="http://schemas.microsoft.com/office/drawing/2014/main" id="{131273F2-C4C6-BF55-1A08-CC9AE04CCFD3}"/>
              </a:ext>
            </a:extLst>
          </p:cNvPr>
          <p:cNvPicPr>
            <a:picLocks noChangeAspect="1"/>
          </p:cNvPicPr>
          <p:nvPr/>
        </p:nvPicPr>
        <p:blipFill>
          <a:blip r:embed="rId4"/>
          <a:stretch>
            <a:fillRect/>
          </a:stretch>
        </p:blipFill>
        <p:spPr>
          <a:xfrm>
            <a:off x="4366022" y="4267604"/>
            <a:ext cx="3003550" cy="2159000"/>
          </a:xfrm>
          <a:prstGeom prst="rect">
            <a:avLst/>
          </a:prstGeom>
        </p:spPr>
      </p:pic>
      <p:pic>
        <p:nvPicPr>
          <p:cNvPr id="7" name="Picture 6">
            <a:extLst>
              <a:ext uri="{FF2B5EF4-FFF2-40B4-BE49-F238E27FC236}">
                <a16:creationId xmlns:a16="http://schemas.microsoft.com/office/drawing/2014/main" id="{BD53D829-488B-C6AE-27FE-92D863047CE3}"/>
              </a:ext>
            </a:extLst>
          </p:cNvPr>
          <p:cNvPicPr>
            <a:picLocks noChangeAspect="1"/>
          </p:cNvPicPr>
          <p:nvPr/>
        </p:nvPicPr>
        <p:blipFill>
          <a:blip r:embed="rId5"/>
          <a:stretch>
            <a:fillRect/>
          </a:stretch>
        </p:blipFill>
        <p:spPr>
          <a:xfrm>
            <a:off x="7702550" y="1844675"/>
            <a:ext cx="3592513" cy="4449763"/>
          </a:xfrm>
          <a:prstGeom prst="rect">
            <a:avLst/>
          </a:prstGeom>
        </p:spPr>
      </p:pic>
      <p:sp>
        <p:nvSpPr>
          <p:cNvPr id="2" name="Title 1">
            <a:extLst>
              <a:ext uri="{FF2B5EF4-FFF2-40B4-BE49-F238E27FC236}">
                <a16:creationId xmlns:a16="http://schemas.microsoft.com/office/drawing/2014/main" id="{EFAAC735-D8F0-BC6A-2F51-E31412EC1D93}"/>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chemeClr val="tx1"/>
                </a:solidFill>
                <a:latin typeface="+mj-lt"/>
                <a:ea typeface="+mj-ea"/>
                <a:cs typeface="+mj-cs"/>
              </a:rPr>
              <a:t>VSD/ASD/AVSD/PDA</a:t>
            </a:r>
          </a:p>
        </p:txBody>
      </p:sp>
    </p:spTree>
    <p:extLst>
      <p:ext uri="{BB962C8B-B14F-4D97-AF65-F5344CB8AC3E}">
        <p14:creationId xmlns:p14="http://schemas.microsoft.com/office/powerpoint/2010/main" val="1245219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942232-83D0-49E2-AF9B-1F97E3C1E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9E70D72-6E23-4015-A4A6-85C120C19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6F84ED-8EC7-F84C-6A04-A266DA133A24}"/>
              </a:ext>
            </a:extLst>
          </p:cNvPr>
          <p:cNvSpPr>
            <a:spLocks noGrp="1"/>
          </p:cNvSpPr>
          <p:nvPr>
            <p:ph type="title"/>
          </p:nvPr>
        </p:nvSpPr>
        <p:spPr>
          <a:xfrm>
            <a:off x="1179576" y="1163848"/>
            <a:ext cx="9829800" cy="1325880"/>
          </a:xfrm>
        </p:spPr>
        <p:txBody>
          <a:bodyPr anchor="b">
            <a:normAutofit/>
          </a:bodyPr>
          <a:lstStyle/>
          <a:p>
            <a:pPr algn="ctr"/>
            <a:r>
              <a:rPr lang="en-US" sz="3600">
                <a:solidFill>
                  <a:schemeClr val="tx2"/>
                </a:solidFill>
              </a:rPr>
              <a:t>Acyanotic with Ventricular Outflow Obstruction</a:t>
            </a:r>
          </a:p>
        </p:txBody>
      </p:sp>
      <p:grpSp>
        <p:nvGrpSpPr>
          <p:cNvPr id="14" name="Group 13">
            <a:extLst>
              <a:ext uri="{FF2B5EF4-FFF2-40B4-BE49-F238E27FC236}">
                <a16:creationId xmlns:a16="http://schemas.microsoft.com/office/drawing/2014/main" id="{C28A977F-B603-4D81-B0FC-C8DE048A7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15" name="Freeform: Shape 14">
              <a:extLst>
                <a:ext uri="{FF2B5EF4-FFF2-40B4-BE49-F238E27FC236}">
                  <a16:creationId xmlns:a16="http://schemas.microsoft.com/office/drawing/2014/main" id="{0183CE8C-E039-4B2F-A36E-5FD5CD5D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EB77281-FAB4-40D0-B3F3-264EC4AB20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815E59F3-75FC-494F-8737-5F00A4964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3ADDCFA-B066-4D79-AB71-062E66E58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Heart">
            <a:extLst>
              <a:ext uri="{FF2B5EF4-FFF2-40B4-BE49-F238E27FC236}">
                <a16:creationId xmlns:a16="http://schemas.microsoft.com/office/drawing/2014/main" id="{CE1BC1D9-924C-A1CC-88E0-8766EA2FBD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73351" y="2837712"/>
            <a:ext cx="3217333" cy="3217333"/>
          </a:xfrm>
          <a:prstGeom prst="rect">
            <a:avLst/>
          </a:prstGeom>
        </p:spPr>
      </p:pic>
      <p:sp>
        <p:nvSpPr>
          <p:cNvPr id="3" name="Content Placeholder 2">
            <a:extLst>
              <a:ext uri="{FF2B5EF4-FFF2-40B4-BE49-F238E27FC236}">
                <a16:creationId xmlns:a16="http://schemas.microsoft.com/office/drawing/2014/main" id="{B96B8700-9632-B0FC-62B7-E417C336B700}"/>
              </a:ext>
            </a:extLst>
          </p:cNvPr>
          <p:cNvSpPr>
            <a:spLocks noGrp="1"/>
          </p:cNvSpPr>
          <p:nvPr>
            <p:ph idx="1"/>
          </p:nvPr>
        </p:nvSpPr>
        <p:spPr>
          <a:xfrm>
            <a:off x="6354871" y="2827419"/>
            <a:ext cx="5029200" cy="3227626"/>
          </a:xfrm>
        </p:spPr>
        <p:txBody>
          <a:bodyPr anchor="ctr">
            <a:normAutofit/>
          </a:bodyPr>
          <a:lstStyle/>
          <a:p>
            <a:r>
              <a:rPr lang="en-US" sz="1800" dirty="0">
                <a:solidFill>
                  <a:schemeClr val="tx2"/>
                </a:solidFill>
              </a:rPr>
              <a:t>Aortic Stenosis(AS)</a:t>
            </a:r>
          </a:p>
          <a:p>
            <a:r>
              <a:rPr lang="en-US" sz="1800" dirty="0">
                <a:solidFill>
                  <a:schemeClr val="tx2"/>
                </a:solidFill>
              </a:rPr>
              <a:t>Coarctation of the Aorta (CoA)</a:t>
            </a:r>
          </a:p>
          <a:p>
            <a:r>
              <a:rPr lang="en-US" sz="1800" dirty="0">
                <a:solidFill>
                  <a:schemeClr val="tx2"/>
                </a:solidFill>
              </a:rPr>
              <a:t>Pulmonary Stenosis(PS)</a:t>
            </a:r>
          </a:p>
        </p:txBody>
      </p:sp>
      <p:grpSp>
        <p:nvGrpSpPr>
          <p:cNvPr id="20" name="Group 19">
            <a:extLst>
              <a:ext uri="{FF2B5EF4-FFF2-40B4-BE49-F238E27FC236}">
                <a16:creationId xmlns:a16="http://schemas.microsoft.com/office/drawing/2014/main" id="{C78D9229-E61D-4FEE-8321-2F8B64A8CA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21" name="Freeform: Shape 20">
              <a:extLst>
                <a:ext uri="{FF2B5EF4-FFF2-40B4-BE49-F238E27FC236}">
                  <a16:creationId xmlns:a16="http://schemas.microsoft.com/office/drawing/2014/main" id="{1FDD3CCB-26A3-4D79-AEB6-7A60CF980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9AC4470-5113-4709-B29F-CDB937F2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3E0D146C-9DAB-421E-AE88-5F854BF3F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12EB32A5-4408-4F6C-84B2-F9A908237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04519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0">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ndParaRPr>
          </a:p>
        </p:txBody>
      </p:sp>
      <p:sp>
        <p:nvSpPr>
          <p:cNvPr id="2" name="Title 1">
            <a:extLst>
              <a:ext uri="{FF2B5EF4-FFF2-40B4-BE49-F238E27FC236}">
                <a16:creationId xmlns:a16="http://schemas.microsoft.com/office/drawing/2014/main" id="{4FEA2C23-20E9-D5CF-509D-B41B76DD6FC4}"/>
              </a:ext>
            </a:extLst>
          </p:cNvPr>
          <p:cNvSpPr>
            <a:spLocks noGrp="1"/>
          </p:cNvSpPr>
          <p:nvPr>
            <p:ph type="title"/>
          </p:nvPr>
        </p:nvSpPr>
        <p:spPr>
          <a:xfrm>
            <a:off x="4763933" y="3827844"/>
            <a:ext cx="6766405" cy="1168188"/>
          </a:xfrm>
        </p:spPr>
        <p:txBody>
          <a:bodyPr vert="horz" lIns="91440" tIns="45720" rIns="91440" bIns="45720" rtlCol="0" anchor="b">
            <a:normAutofit/>
          </a:bodyPr>
          <a:lstStyle/>
          <a:p>
            <a:pPr algn="ctr"/>
            <a:r>
              <a:rPr lang="en-US" sz="6000">
                <a:solidFill>
                  <a:srgbClr val="FFFFFE"/>
                </a:solidFill>
              </a:rPr>
              <a:t>AS/PS/CoA</a:t>
            </a:r>
          </a:p>
        </p:txBody>
      </p:sp>
      <p:sp>
        <p:nvSpPr>
          <p:cNvPr id="18" name="Freeform: Shape 12">
            <a:extLst>
              <a:ext uri="{FF2B5EF4-FFF2-40B4-BE49-F238E27FC236}">
                <a16:creationId xmlns:a16="http://schemas.microsoft.com/office/drawing/2014/main" id="{EBF4792E-DF83-4D24-9924-01EC30A32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8512"/>
            <a:ext cx="3952259" cy="5932172"/>
          </a:xfrm>
          <a:custGeom>
            <a:avLst/>
            <a:gdLst>
              <a:gd name="connsiteX0" fmla="*/ 986173 w 3952259"/>
              <a:gd name="connsiteY0" fmla="*/ 0 h 5932172"/>
              <a:gd name="connsiteX1" fmla="*/ 3952259 w 3952259"/>
              <a:gd name="connsiteY1" fmla="*/ 2966086 h 5932172"/>
              <a:gd name="connsiteX2" fmla="*/ 986173 w 3952259"/>
              <a:gd name="connsiteY2" fmla="*/ 5932172 h 5932172"/>
              <a:gd name="connsiteX3" fmla="*/ 104150 w 3952259"/>
              <a:gd name="connsiteY3" fmla="*/ 5798823 h 5932172"/>
              <a:gd name="connsiteX4" fmla="*/ 0 w 3952259"/>
              <a:gd name="connsiteY4" fmla="*/ 5760704 h 5932172"/>
              <a:gd name="connsiteX5" fmla="*/ 0 w 3952259"/>
              <a:gd name="connsiteY5" fmla="*/ 171469 h 5932172"/>
              <a:gd name="connsiteX6" fmla="*/ 104150 w 3952259"/>
              <a:gd name="connsiteY6" fmla="*/ 133350 h 5932172"/>
              <a:gd name="connsiteX7" fmla="*/ 986173 w 3952259"/>
              <a:gd name="connsiteY7" fmla="*/ 0 h 59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2259" h="5932172">
                <a:moveTo>
                  <a:pt x="986173" y="0"/>
                </a:moveTo>
                <a:cubicBezTo>
                  <a:pt x="2624297" y="0"/>
                  <a:pt x="3952259" y="1327962"/>
                  <a:pt x="3952259" y="2966086"/>
                </a:cubicBezTo>
                <a:cubicBezTo>
                  <a:pt x="3952259" y="4604210"/>
                  <a:pt x="2624297" y="5932172"/>
                  <a:pt x="986173" y="5932172"/>
                </a:cubicBezTo>
                <a:cubicBezTo>
                  <a:pt x="679025" y="5932172"/>
                  <a:pt x="382781" y="5885486"/>
                  <a:pt x="104150" y="5798823"/>
                </a:cubicBezTo>
                <a:lnTo>
                  <a:pt x="0" y="5760704"/>
                </a:lnTo>
                <a:lnTo>
                  <a:pt x="0" y="171469"/>
                </a:lnTo>
                <a:lnTo>
                  <a:pt x="104150" y="133350"/>
                </a:lnTo>
                <a:cubicBezTo>
                  <a:pt x="382781" y="46686"/>
                  <a:pt x="679025" y="0"/>
                  <a:pt x="9861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15837328-A57C-47AA-B520-C83F4A6BD1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8125" y="0"/>
            <a:ext cx="4475748" cy="3256337"/>
          </a:xfrm>
          <a:custGeom>
            <a:avLst/>
            <a:gdLst>
              <a:gd name="connsiteX0" fmla="*/ 246861 w 4475748"/>
              <a:gd name="connsiteY0" fmla="*/ 0 h 3256337"/>
              <a:gd name="connsiteX1" fmla="*/ 4228888 w 4475748"/>
              <a:gd name="connsiteY1" fmla="*/ 0 h 3256337"/>
              <a:gd name="connsiteX2" fmla="*/ 4299885 w 4475748"/>
              <a:gd name="connsiteY2" fmla="*/ 147382 h 3256337"/>
              <a:gd name="connsiteX3" fmla="*/ 4475748 w 4475748"/>
              <a:gd name="connsiteY3" fmla="*/ 1018463 h 3256337"/>
              <a:gd name="connsiteX4" fmla="*/ 2237874 w 4475748"/>
              <a:gd name="connsiteY4" fmla="*/ 3256337 h 3256337"/>
              <a:gd name="connsiteX5" fmla="*/ 0 w 4475748"/>
              <a:gd name="connsiteY5" fmla="*/ 1018463 h 3256337"/>
              <a:gd name="connsiteX6" fmla="*/ 175863 w 4475748"/>
              <a:gd name="connsiteY6" fmla="*/ 147382 h 325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748" h="3256337">
                <a:moveTo>
                  <a:pt x="246861" y="0"/>
                </a:moveTo>
                <a:lnTo>
                  <a:pt x="4228888" y="0"/>
                </a:lnTo>
                <a:lnTo>
                  <a:pt x="4299885" y="147382"/>
                </a:lnTo>
                <a:cubicBezTo>
                  <a:pt x="4413128" y="415117"/>
                  <a:pt x="4475748" y="709477"/>
                  <a:pt x="4475748" y="1018463"/>
                </a:cubicBezTo>
                <a:cubicBezTo>
                  <a:pt x="4475748" y="2254407"/>
                  <a:pt x="3473818" y="3256337"/>
                  <a:pt x="2237874" y="3256337"/>
                </a:cubicBezTo>
                <a:cubicBezTo>
                  <a:pt x="1001930" y="3256337"/>
                  <a:pt x="0" y="2254407"/>
                  <a:pt x="0" y="1018463"/>
                </a:cubicBezTo>
                <a:cubicBezTo>
                  <a:pt x="0" y="709477"/>
                  <a:pt x="62621" y="415117"/>
                  <a:pt x="175863" y="1473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Arc 16">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580241">
            <a:off x="-1784401" y="613620"/>
            <a:ext cx="6199926" cy="6199926"/>
          </a:xfrm>
          <a:prstGeom prst="arc">
            <a:avLst>
              <a:gd name="adj1" fmla="val 14455503"/>
              <a:gd name="adj2" fmla="val 18389131"/>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Content Placeholder 3" descr="Diagram&#10;&#10;Description automatically generated">
            <a:extLst>
              <a:ext uri="{FF2B5EF4-FFF2-40B4-BE49-F238E27FC236}">
                <a16:creationId xmlns:a16="http://schemas.microsoft.com/office/drawing/2014/main" id="{A72D117C-C8D8-FB9A-D35A-170FC4DA1617}"/>
              </a:ext>
            </a:extLst>
          </p:cNvPr>
          <p:cNvPicPr>
            <a:picLocks noGrp="1" noChangeAspect="1"/>
          </p:cNvPicPr>
          <p:nvPr>
            <p:ph idx="1"/>
          </p:nvPr>
        </p:nvPicPr>
        <p:blipFill>
          <a:blip r:embed="rId2"/>
          <a:stretch>
            <a:fillRect/>
          </a:stretch>
        </p:blipFill>
        <p:spPr>
          <a:xfrm>
            <a:off x="121165" y="1992716"/>
            <a:ext cx="3146891" cy="2740840"/>
          </a:xfrm>
          <a:custGeom>
            <a:avLst/>
            <a:gdLst/>
            <a:ahLst/>
            <a:cxnLst/>
            <a:rect l="l" t="t" r="r" b="b"/>
            <a:pathLst>
              <a:path w="2028107" h="1916009">
                <a:moveTo>
                  <a:pt x="35370" y="0"/>
                </a:moveTo>
                <a:lnTo>
                  <a:pt x="1992737" y="0"/>
                </a:lnTo>
                <a:cubicBezTo>
                  <a:pt x="2012271" y="0"/>
                  <a:pt x="2028107" y="15836"/>
                  <a:pt x="2028107" y="35370"/>
                </a:cubicBezTo>
                <a:lnTo>
                  <a:pt x="2028107" y="1880639"/>
                </a:lnTo>
                <a:cubicBezTo>
                  <a:pt x="2028107" y="1900173"/>
                  <a:pt x="2012271" y="1916009"/>
                  <a:pt x="1992737" y="1916009"/>
                </a:cubicBezTo>
                <a:lnTo>
                  <a:pt x="35370" y="1916009"/>
                </a:lnTo>
                <a:cubicBezTo>
                  <a:pt x="15836" y="1916009"/>
                  <a:pt x="0" y="1900173"/>
                  <a:pt x="0" y="1880639"/>
                </a:cubicBezTo>
                <a:lnTo>
                  <a:pt x="0" y="35370"/>
                </a:lnTo>
                <a:cubicBezTo>
                  <a:pt x="0" y="15836"/>
                  <a:pt x="15836" y="0"/>
                  <a:pt x="35370" y="0"/>
                </a:cubicBezTo>
                <a:close/>
              </a:path>
            </a:pathLst>
          </a:custGeom>
        </p:spPr>
      </p:pic>
      <p:pic>
        <p:nvPicPr>
          <p:cNvPr id="5" name="Picture 4" descr="Logo&#10;&#10;Description automatically generated">
            <a:extLst>
              <a:ext uri="{FF2B5EF4-FFF2-40B4-BE49-F238E27FC236}">
                <a16:creationId xmlns:a16="http://schemas.microsoft.com/office/drawing/2014/main" id="{8C1BC3D0-4A8A-E548-1197-5E0A1B1637F9}"/>
              </a:ext>
            </a:extLst>
          </p:cNvPr>
          <p:cNvPicPr>
            <a:picLocks noChangeAspect="1"/>
          </p:cNvPicPr>
          <p:nvPr/>
        </p:nvPicPr>
        <p:blipFill>
          <a:blip r:embed="rId3"/>
          <a:stretch>
            <a:fillRect/>
          </a:stretch>
        </p:blipFill>
        <p:spPr>
          <a:xfrm>
            <a:off x="5156074" y="133707"/>
            <a:ext cx="1879851" cy="2488039"/>
          </a:xfrm>
          <a:custGeom>
            <a:avLst/>
            <a:gdLst/>
            <a:ahLst/>
            <a:cxnLst/>
            <a:rect l="l" t="t" r="r" b="b"/>
            <a:pathLst>
              <a:path w="2487175" h="2487175">
                <a:moveTo>
                  <a:pt x="67328" y="0"/>
                </a:moveTo>
                <a:lnTo>
                  <a:pt x="2419847" y="0"/>
                </a:lnTo>
                <a:cubicBezTo>
                  <a:pt x="2457031" y="0"/>
                  <a:pt x="2487175" y="30144"/>
                  <a:pt x="2487175" y="67328"/>
                </a:cubicBezTo>
                <a:lnTo>
                  <a:pt x="2487175" y="2419847"/>
                </a:lnTo>
                <a:cubicBezTo>
                  <a:pt x="2487175" y="2457031"/>
                  <a:pt x="2457031" y="2487175"/>
                  <a:pt x="2419847" y="2487175"/>
                </a:cubicBezTo>
                <a:lnTo>
                  <a:pt x="67328" y="2487175"/>
                </a:lnTo>
                <a:cubicBezTo>
                  <a:pt x="30144" y="2487175"/>
                  <a:pt x="0" y="2457031"/>
                  <a:pt x="0" y="2419847"/>
                </a:cubicBezTo>
                <a:lnTo>
                  <a:pt x="0" y="67328"/>
                </a:lnTo>
                <a:cubicBezTo>
                  <a:pt x="0" y="30144"/>
                  <a:pt x="30144" y="0"/>
                  <a:pt x="67328" y="0"/>
                </a:cubicBezTo>
                <a:close/>
              </a:path>
            </a:pathLst>
          </a:custGeom>
        </p:spPr>
      </p:pic>
      <p:sp>
        <p:nvSpPr>
          <p:cNvPr id="19" name="Freeform: Shape 18">
            <a:extLst>
              <a:ext uri="{FF2B5EF4-FFF2-40B4-BE49-F238E27FC236}">
                <a16:creationId xmlns:a16="http://schemas.microsoft.com/office/drawing/2014/main" id="{8A03A6A2-7849-4179-B68F-C11DDDB23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1078" y="0"/>
            <a:ext cx="3440922" cy="3674631"/>
          </a:xfrm>
          <a:custGeom>
            <a:avLst/>
            <a:gdLst>
              <a:gd name="connsiteX0" fmla="*/ 523074 w 3440922"/>
              <a:gd name="connsiteY0" fmla="*/ 0 h 3674631"/>
              <a:gd name="connsiteX1" fmla="*/ 3440922 w 3440922"/>
              <a:gd name="connsiteY1" fmla="*/ 0 h 3674631"/>
              <a:gd name="connsiteX2" fmla="*/ 3440922 w 3440922"/>
              <a:gd name="connsiteY2" fmla="*/ 3321701 h 3674631"/>
              <a:gd name="connsiteX3" fmla="*/ 3304578 w 3440922"/>
              <a:gd name="connsiteY3" fmla="*/ 3404532 h 3674631"/>
              <a:gd name="connsiteX4" fmla="*/ 2237874 w 3440922"/>
              <a:gd name="connsiteY4" fmla="*/ 3674631 h 3674631"/>
              <a:gd name="connsiteX5" fmla="*/ 0 w 3440922"/>
              <a:gd name="connsiteY5" fmla="*/ 1436757 h 3674631"/>
              <a:gd name="connsiteX6" fmla="*/ 511022 w 3440922"/>
              <a:gd name="connsiteY6" fmla="*/ 13261 h 367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0922" h="3674631">
                <a:moveTo>
                  <a:pt x="523074" y="0"/>
                </a:moveTo>
                <a:lnTo>
                  <a:pt x="3440922" y="0"/>
                </a:lnTo>
                <a:lnTo>
                  <a:pt x="3440922" y="3321701"/>
                </a:lnTo>
                <a:lnTo>
                  <a:pt x="3304578" y="3404532"/>
                </a:lnTo>
                <a:cubicBezTo>
                  <a:pt x="2987486" y="3576786"/>
                  <a:pt x="2624107" y="3674631"/>
                  <a:pt x="2237874" y="3674631"/>
                </a:cubicBezTo>
                <a:cubicBezTo>
                  <a:pt x="1001930" y="3674631"/>
                  <a:pt x="0" y="2672701"/>
                  <a:pt x="0" y="1436757"/>
                </a:cubicBezTo>
                <a:cubicBezTo>
                  <a:pt x="0" y="896032"/>
                  <a:pt x="191776" y="400098"/>
                  <a:pt x="511022" y="1326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Diagram&#10;&#10;Description automatically generated">
            <a:extLst>
              <a:ext uri="{FF2B5EF4-FFF2-40B4-BE49-F238E27FC236}">
                <a16:creationId xmlns:a16="http://schemas.microsoft.com/office/drawing/2014/main" id="{73AB11D0-90E4-362D-320E-638B1CDBBD42}"/>
              </a:ext>
            </a:extLst>
          </p:cNvPr>
          <p:cNvPicPr>
            <a:picLocks noChangeAspect="1"/>
          </p:cNvPicPr>
          <p:nvPr/>
        </p:nvPicPr>
        <p:blipFill>
          <a:blip r:embed="rId4"/>
          <a:stretch>
            <a:fillRect/>
          </a:stretch>
        </p:blipFill>
        <p:spPr>
          <a:xfrm>
            <a:off x="9493434" y="407063"/>
            <a:ext cx="2478069" cy="2378947"/>
          </a:xfrm>
          <a:custGeom>
            <a:avLst/>
            <a:gdLst/>
            <a:ahLst/>
            <a:cxnLst/>
            <a:rect l="l" t="t" r="r" b="b"/>
            <a:pathLst>
              <a:path w="2028107" h="1916009">
                <a:moveTo>
                  <a:pt x="35370" y="0"/>
                </a:moveTo>
                <a:lnTo>
                  <a:pt x="1992737" y="0"/>
                </a:lnTo>
                <a:cubicBezTo>
                  <a:pt x="2012271" y="0"/>
                  <a:pt x="2028107" y="15836"/>
                  <a:pt x="2028107" y="35370"/>
                </a:cubicBezTo>
                <a:lnTo>
                  <a:pt x="2028107" y="1880639"/>
                </a:lnTo>
                <a:cubicBezTo>
                  <a:pt x="2028107" y="1900173"/>
                  <a:pt x="2012271" y="1916009"/>
                  <a:pt x="1992737" y="1916009"/>
                </a:cubicBezTo>
                <a:lnTo>
                  <a:pt x="35370" y="1916009"/>
                </a:lnTo>
                <a:cubicBezTo>
                  <a:pt x="15836" y="1916009"/>
                  <a:pt x="0" y="1900173"/>
                  <a:pt x="0" y="1880639"/>
                </a:cubicBezTo>
                <a:lnTo>
                  <a:pt x="0" y="35370"/>
                </a:lnTo>
                <a:cubicBezTo>
                  <a:pt x="0" y="15836"/>
                  <a:pt x="15836" y="0"/>
                  <a:pt x="35370" y="0"/>
                </a:cubicBezTo>
                <a:close/>
              </a:path>
            </a:pathLst>
          </a:custGeom>
        </p:spPr>
      </p:pic>
    </p:spTree>
    <p:extLst>
      <p:ext uri="{BB962C8B-B14F-4D97-AF65-F5344CB8AC3E}">
        <p14:creationId xmlns:p14="http://schemas.microsoft.com/office/powerpoint/2010/main" val="1862760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00225B-50A9-27B4-3513-899C8B3F0E40}"/>
              </a:ext>
            </a:extLst>
          </p:cNvPr>
          <p:cNvPicPr>
            <a:picLocks noChangeAspect="1"/>
          </p:cNvPicPr>
          <p:nvPr/>
        </p:nvPicPr>
        <p:blipFill rotWithShape="1">
          <a:blip r:embed="rId2">
            <a:duotone>
              <a:schemeClr val="bg2">
                <a:shade val="45000"/>
                <a:satMod val="135000"/>
              </a:schemeClr>
              <a:prstClr val="white"/>
            </a:duotone>
          </a:blip>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1EF413-D0BA-94B1-58C6-39F49CFA9AC5}"/>
              </a:ext>
            </a:extLst>
          </p:cNvPr>
          <p:cNvSpPr>
            <a:spLocks noGrp="1"/>
          </p:cNvSpPr>
          <p:nvPr>
            <p:ph type="title"/>
          </p:nvPr>
        </p:nvSpPr>
        <p:spPr>
          <a:xfrm>
            <a:off x="838200" y="365125"/>
            <a:ext cx="10515600" cy="1325563"/>
          </a:xfrm>
        </p:spPr>
        <p:txBody>
          <a:bodyPr>
            <a:normAutofit/>
          </a:bodyPr>
          <a:lstStyle/>
          <a:p>
            <a:r>
              <a:rPr lang="en-US" dirty="0"/>
              <a:t>Cyanotic with Decreased Pulmonary Blood Flow</a:t>
            </a:r>
          </a:p>
        </p:txBody>
      </p:sp>
      <p:graphicFrame>
        <p:nvGraphicFramePr>
          <p:cNvPr id="5" name="Content Placeholder 2">
            <a:extLst>
              <a:ext uri="{FF2B5EF4-FFF2-40B4-BE49-F238E27FC236}">
                <a16:creationId xmlns:a16="http://schemas.microsoft.com/office/drawing/2014/main" id="{87C5EBF8-E270-3A57-9B6A-F4E5E496B8C3}"/>
              </a:ext>
            </a:extLst>
          </p:cNvPr>
          <p:cNvGraphicFramePr>
            <a:graphicFrameLocks noGrp="1"/>
          </p:cNvGraphicFramePr>
          <p:nvPr>
            <p:ph idx="1"/>
            <p:extLst>
              <p:ext uri="{D42A27DB-BD31-4B8C-83A1-F6EECF244321}">
                <p14:modId xmlns:p14="http://schemas.microsoft.com/office/powerpoint/2010/main" val="406053390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3569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CF6FE3-7096-392B-348F-4D0F5A13F09E}"/>
              </a:ext>
            </a:extLst>
          </p:cNvPr>
          <p:cNvSpPr>
            <a:spLocks noGrp="1"/>
          </p:cNvSpPr>
          <p:nvPr>
            <p:ph type="title"/>
          </p:nvPr>
        </p:nvSpPr>
        <p:spPr>
          <a:xfrm>
            <a:off x="572493" y="238539"/>
            <a:ext cx="11018520" cy="1434415"/>
          </a:xfrm>
        </p:spPr>
        <p:txBody>
          <a:bodyPr anchor="b">
            <a:normAutofit/>
          </a:bodyPr>
          <a:lstStyle/>
          <a:p>
            <a:r>
              <a:rPr lang="en-US" sz="5400"/>
              <a:t>TOF</a:t>
            </a:r>
          </a:p>
        </p:txBody>
      </p:sp>
      <p:sp>
        <p:nvSpPr>
          <p:cNvPr id="2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2A98EED6-5F00-ABE4-056E-9E6883E1D7C7}"/>
              </a:ext>
            </a:extLst>
          </p:cNvPr>
          <p:cNvSpPr>
            <a:spLocks noGrp="1"/>
          </p:cNvSpPr>
          <p:nvPr>
            <p:ph idx="1"/>
          </p:nvPr>
        </p:nvSpPr>
        <p:spPr>
          <a:xfrm>
            <a:off x="572493" y="2071316"/>
            <a:ext cx="6713552" cy="4119172"/>
          </a:xfrm>
        </p:spPr>
        <p:txBody>
          <a:bodyPr anchor="t">
            <a:normAutofit/>
          </a:bodyPr>
          <a:lstStyle/>
          <a:p>
            <a:r>
              <a:rPr lang="en-US" sz="1400"/>
              <a:t>TET SPELLS</a:t>
            </a:r>
          </a:p>
          <a:p>
            <a:r>
              <a:rPr lang="en-US" sz="1400"/>
              <a:t>Hypoxic spells</a:t>
            </a:r>
          </a:p>
          <a:p>
            <a:r>
              <a:rPr lang="en-US" sz="1400"/>
              <a:t>Begins with irritability and hyperpnea</a:t>
            </a:r>
          </a:p>
          <a:p>
            <a:r>
              <a:rPr lang="en-US" sz="1400"/>
              <a:t>Followed by prolonged period of intense cyanosis leading to syncope</a:t>
            </a:r>
          </a:p>
          <a:p>
            <a:endParaRPr lang="en-US" sz="1400"/>
          </a:p>
          <a:p>
            <a:r>
              <a:rPr lang="en-US" sz="1400"/>
              <a:t>Comfort and calm</a:t>
            </a:r>
          </a:p>
          <a:p>
            <a:r>
              <a:rPr lang="en-US" sz="1400"/>
              <a:t>Knee to chest position</a:t>
            </a:r>
          </a:p>
          <a:p>
            <a:r>
              <a:rPr lang="en-US" sz="1400"/>
              <a:t>Supplemental oxygen</a:t>
            </a:r>
          </a:p>
          <a:p>
            <a:r>
              <a:rPr lang="en-US" sz="1400"/>
              <a:t>Sedation-morphine</a:t>
            </a:r>
          </a:p>
          <a:p>
            <a:r>
              <a:rPr lang="en-US" sz="1400"/>
              <a:t>Volume</a:t>
            </a:r>
          </a:p>
          <a:p>
            <a:r>
              <a:rPr lang="en-US" sz="1400"/>
              <a:t>Sodium bicarbonate</a:t>
            </a:r>
          </a:p>
          <a:p>
            <a:r>
              <a:rPr lang="en-US" sz="1400"/>
              <a:t>Propanolol</a:t>
            </a:r>
          </a:p>
          <a:p>
            <a:r>
              <a:rPr lang="en-US" sz="1400"/>
              <a:t>Phenylephrine</a:t>
            </a:r>
          </a:p>
        </p:txBody>
      </p:sp>
      <p:pic>
        <p:nvPicPr>
          <p:cNvPr id="5" name="Content Placeholder 4" descr="Diagram&#10;&#10;Description automatically generated">
            <a:extLst>
              <a:ext uri="{FF2B5EF4-FFF2-40B4-BE49-F238E27FC236}">
                <a16:creationId xmlns:a16="http://schemas.microsoft.com/office/drawing/2014/main" id="{C758DD16-BBCA-0906-CA45-DE970881320A}"/>
              </a:ext>
            </a:extLst>
          </p:cNvPr>
          <p:cNvPicPr>
            <a:picLocks noChangeAspect="1"/>
          </p:cNvPicPr>
          <p:nvPr/>
        </p:nvPicPr>
        <p:blipFill rotWithShape="1">
          <a:blip r:embed="rId2"/>
          <a:srcRect l="11672" r="11929" b="-2"/>
          <a:stretch/>
        </p:blipFill>
        <p:spPr>
          <a:xfrm>
            <a:off x="7675658" y="2093976"/>
            <a:ext cx="3941064" cy="4096512"/>
          </a:xfrm>
          <a:prstGeom prst="rect">
            <a:avLst/>
          </a:prstGeom>
        </p:spPr>
      </p:pic>
    </p:spTree>
    <p:extLst>
      <p:ext uri="{BB962C8B-B14F-4D97-AF65-F5344CB8AC3E}">
        <p14:creationId xmlns:p14="http://schemas.microsoft.com/office/powerpoint/2010/main" val="1472879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4E8125-3159-40FB-D1C3-9A6EF24C535F}"/>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Tricuspid Atresia</a:t>
            </a:r>
          </a:p>
        </p:txBody>
      </p:sp>
      <p:pic>
        <p:nvPicPr>
          <p:cNvPr id="4" name="Content Placeholder 3" descr="Diagram&#10;&#10;Description automatically generated">
            <a:extLst>
              <a:ext uri="{FF2B5EF4-FFF2-40B4-BE49-F238E27FC236}">
                <a16:creationId xmlns:a16="http://schemas.microsoft.com/office/drawing/2014/main" id="{C5E867AA-6B44-B426-0611-F368D42B0F19}"/>
              </a:ext>
            </a:extLst>
          </p:cNvPr>
          <p:cNvPicPr>
            <a:picLocks noGrp="1" noChangeAspect="1"/>
          </p:cNvPicPr>
          <p:nvPr>
            <p:ph idx="1"/>
          </p:nvPr>
        </p:nvPicPr>
        <p:blipFill>
          <a:blip r:embed="rId2"/>
          <a:stretch>
            <a:fillRect/>
          </a:stretch>
        </p:blipFill>
        <p:spPr>
          <a:xfrm>
            <a:off x="5445171" y="643466"/>
            <a:ext cx="5444989" cy="5568739"/>
          </a:xfrm>
          <a:prstGeom prst="rect">
            <a:avLst/>
          </a:prstGeom>
        </p:spPr>
      </p:pic>
    </p:spTree>
    <p:extLst>
      <p:ext uri="{BB962C8B-B14F-4D97-AF65-F5344CB8AC3E}">
        <p14:creationId xmlns:p14="http://schemas.microsoft.com/office/powerpoint/2010/main" val="1830164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le 1">
            <a:extLst>
              <a:ext uri="{FF2B5EF4-FFF2-40B4-BE49-F238E27FC236}">
                <a16:creationId xmlns:a16="http://schemas.microsoft.com/office/drawing/2014/main" id="{5F0886CC-79CD-799A-BF7D-E04CBCA4AFEF}"/>
              </a:ext>
            </a:extLst>
          </p:cNvPr>
          <p:cNvSpPr>
            <a:spLocks noGrp="1"/>
          </p:cNvSpPr>
          <p:nvPr>
            <p:ph type="title"/>
          </p:nvPr>
        </p:nvSpPr>
        <p:spPr>
          <a:xfrm>
            <a:off x="838200" y="365125"/>
            <a:ext cx="10515599" cy="1325563"/>
          </a:xfrm>
        </p:spPr>
        <p:txBody>
          <a:bodyPr>
            <a:normAutofit/>
          </a:bodyPr>
          <a:lstStyle/>
          <a:p>
            <a:r>
              <a:rPr lang="en-US" dirty="0"/>
              <a:t>Cyanotic with Increased Pulmonary Blood Flow</a:t>
            </a:r>
          </a:p>
        </p:txBody>
      </p:sp>
      <p:sp>
        <p:nvSpPr>
          <p:cNvPr id="3" name="Content Placeholder 2">
            <a:extLst>
              <a:ext uri="{FF2B5EF4-FFF2-40B4-BE49-F238E27FC236}">
                <a16:creationId xmlns:a16="http://schemas.microsoft.com/office/drawing/2014/main" id="{EA201EF0-FC42-15F7-2D72-44C887952F60}"/>
              </a:ext>
            </a:extLst>
          </p:cNvPr>
          <p:cNvSpPr>
            <a:spLocks noGrp="1"/>
          </p:cNvSpPr>
          <p:nvPr>
            <p:ph idx="1"/>
          </p:nvPr>
        </p:nvSpPr>
        <p:spPr>
          <a:xfrm>
            <a:off x="838200" y="1825625"/>
            <a:ext cx="5393361" cy="4351338"/>
          </a:xfrm>
        </p:spPr>
        <p:txBody>
          <a:bodyPr>
            <a:normAutofit/>
          </a:bodyPr>
          <a:lstStyle/>
          <a:p>
            <a:r>
              <a:rPr lang="en-US" dirty="0"/>
              <a:t>Transposition of the Great Arteries (TGA)</a:t>
            </a:r>
          </a:p>
          <a:p>
            <a:r>
              <a:rPr lang="en-US" dirty="0"/>
              <a:t>Truncus Arteriosus </a:t>
            </a:r>
          </a:p>
          <a:p>
            <a:r>
              <a:rPr lang="en-US" dirty="0"/>
              <a:t>Total anomalous pulmonary venous return</a:t>
            </a:r>
          </a:p>
          <a:p>
            <a:r>
              <a:rPr lang="en-US" dirty="0"/>
              <a:t>Hypoplastic Left Heart Syndrome</a:t>
            </a:r>
          </a:p>
        </p:txBody>
      </p:sp>
      <p:sp>
        <p:nvSpPr>
          <p:cNvPr id="14" name="Oval 1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Graphic 6" descr="Heart Organ">
            <a:extLst>
              <a:ext uri="{FF2B5EF4-FFF2-40B4-BE49-F238E27FC236}">
                <a16:creationId xmlns:a16="http://schemas.microsoft.com/office/drawing/2014/main" id="{D1BC7C90-E367-B269-DA22-2232626B95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09962" y="1929820"/>
            <a:ext cx="4221597" cy="4221597"/>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p:spPr>
      </p:pic>
    </p:spTree>
    <p:extLst>
      <p:ext uri="{BB962C8B-B14F-4D97-AF65-F5344CB8AC3E}">
        <p14:creationId xmlns:p14="http://schemas.microsoft.com/office/powerpoint/2010/main" val="4262944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5D1326D-3694-E162-8252-224A9ADFDEFB}"/>
              </a:ext>
            </a:extLst>
          </p:cNvPr>
          <p:cNvSpPr>
            <a:spLocks noGrp="1"/>
          </p:cNvSpPr>
          <p:nvPr>
            <p:ph type="title"/>
          </p:nvPr>
        </p:nvSpPr>
        <p:spPr>
          <a:xfrm>
            <a:off x="828675" y="494414"/>
            <a:ext cx="10534650" cy="817403"/>
          </a:xfrm>
        </p:spPr>
        <p:txBody>
          <a:bodyPr vert="horz" lIns="91440" tIns="45720" rIns="91440" bIns="45720" rtlCol="0" anchor="b">
            <a:normAutofit/>
          </a:bodyPr>
          <a:lstStyle/>
          <a:p>
            <a:pPr algn="ctr"/>
            <a:r>
              <a:rPr lang="en-US" sz="3600" kern="1200">
                <a:solidFill>
                  <a:schemeClr val="tx1"/>
                </a:solidFill>
                <a:latin typeface="+mj-lt"/>
                <a:ea typeface="+mj-ea"/>
                <a:cs typeface="+mj-cs"/>
              </a:rPr>
              <a:t>TGA</a:t>
            </a:r>
          </a:p>
        </p:txBody>
      </p:sp>
      <p:pic>
        <p:nvPicPr>
          <p:cNvPr id="4" name="Content Placeholder 3" descr="Diagram&#10;&#10;Description automatically generated">
            <a:extLst>
              <a:ext uri="{FF2B5EF4-FFF2-40B4-BE49-F238E27FC236}">
                <a16:creationId xmlns:a16="http://schemas.microsoft.com/office/drawing/2014/main" id="{92B50C13-3865-EC7F-25A6-64E0B3DB5A64}"/>
              </a:ext>
            </a:extLst>
          </p:cNvPr>
          <p:cNvPicPr>
            <a:picLocks noGrp="1" noChangeAspect="1"/>
          </p:cNvPicPr>
          <p:nvPr>
            <p:ph idx="1"/>
          </p:nvPr>
        </p:nvPicPr>
        <p:blipFill>
          <a:blip r:embed="rId2"/>
          <a:stretch>
            <a:fillRect/>
          </a:stretch>
        </p:blipFill>
        <p:spPr>
          <a:xfrm>
            <a:off x="2067343" y="2354239"/>
            <a:ext cx="8057314" cy="3948085"/>
          </a:xfrm>
          <a:prstGeom prst="rect">
            <a:avLst/>
          </a:prstGeom>
        </p:spPr>
      </p:pic>
    </p:spTree>
    <p:extLst>
      <p:ext uri="{BB962C8B-B14F-4D97-AF65-F5344CB8AC3E}">
        <p14:creationId xmlns:p14="http://schemas.microsoft.com/office/powerpoint/2010/main" val="2642310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E01500-34A1-383F-7635-7B496339F3A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Truncus</a:t>
            </a:r>
          </a:p>
        </p:txBody>
      </p:sp>
      <p:pic>
        <p:nvPicPr>
          <p:cNvPr id="4" name="Content Placeholder 3" descr="Diagram&#10;&#10;Description automatically generated">
            <a:extLst>
              <a:ext uri="{FF2B5EF4-FFF2-40B4-BE49-F238E27FC236}">
                <a16:creationId xmlns:a16="http://schemas.microsoft.com/office/drawing/2014/main" id="{653F7FA5-75BC-C316-09C5-ED5E31DF1DE6}"/>
              </a:ext>
            </a:extLst>
          </p:cNvPr>
          <p:cNvPicPr>
            <a:picLocks noGrp="1" noChangeAspect="1"/>
          </p:cNvPicPr>
          <p:nvPr>
            <p:ph idx="1"/>
          </p:nvPr>
        </p:nvPicPr>
        <p:blipFill>
          <a:blip r:embed="rId2"/>
          <a:stretch>
            <a:fillRect/>
          </a:stretch>
        </p:blipFill>
        <p:spPr>
          <a:xfrm>
            <a:off x="4777316" y="1215632"/>
            <a:ext cx="6780700" cy="4424406"/>
          </a:xfrm>
          <a:prstGeom prst="rect">
            <a:avLst/>
          </a:prstGeom>
        </p:spPr>
      </p:pic>
    </p:spTree>
    <p:extLst>
      <p:ext uri="{BB962C8B-B14F-4D97-AF65-F5344CB8AC3E}">
        <p14:creationId xmlns:p14="http://schemas.microsoft.com/office/powerpoint/2010/main" val="1915891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5083641-CE43-7BC1-E61D-0C688B5B0366}"/>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Total Anomalous Pulmonary Venous Drainage</a:t>
            </a:r>
          </a:p>
        </p:txBody>
      </p:sp>
      <p:pic>
        <p:nvPicPr>
          <p:cNvPr id="4" name="Content Placeholder 3">
            <a:extLst>
              <a:ext uri="{FF2B5EF4-FFF2-40B4-BE49-F238E27FC236}">
                <a16:creationId xmlns:a16="http://schemas.microsoft.com/office/drawing/2014/main" id="{EE8DEBFE-D3C2-7CAF-CDBB-670571296013}"/>
              </a:ext>
            </a:extLst>
          </p:cNvPr>
          <p:cNvPicPr>
            <a:picLocks noGrp="1" noChangeAspect="1"/>
          </p:cNvPicPr>
          <p:nvPr>
            <p:ph idx="1"/>
          </p:nvPr>
        </p:nvPicPr>
        <p:blipFill>
          <a:blip r:embed="rId2"/>
          <a:stretch>
            <a:fillRect/>
          </a:stretch>
        </p:blipFill>
        <p:spPr>
          <a:xfrm>
            <a:off x="5470845" y="467208"/>
            <a:ext cx="5288914" cy="5923584"/>
          </a:xfrm>
          <a:prstGeom prst="rect">
            <a:avLst/>
          </a:prstGeom>
        </p:spPr>
      </p:pic>
    </p:spTree>
    <p:extLst>
      <p:ext uri="{BB962C8B-B14F-4D97-AF65-F5344CB8AC3E}">
        <p14:creationId xmlns:p14="http://schemas.microsoft.com/office/powerpoint/2010/main" val="3031905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BDA4FBBA-6A5E-7C95-4338-7990E6D76E11}"/>
              </a:ext>
            </a:extLst>
          </p:cNvPr>
          <p:cNvSpPr>
            <a:spLocks noGrp="1"/>
          </p:cNvSpPr>
          <p:nvPr>
            <p:ph type="title"/>
          </p:nvPr>
        </p:nvSpPr>
        <p:spPr>
          <a:xfrm>
            <a:off x="804672" y="457200"/>
            <a:ext cx="10579608" cy="1188720"/>
          </a:xfrm>
        </p:spPr>
        <p:txBody>
          <a:bodyPr>
            <a:normAutofit/>
          </a:bodyPr>
          <a:lstStyle/>
          <a:p>
            <a:r>
              <a:rPr lang="en-US" sz="4000">
                <a:solidFill>
                  <a:schemeClr val="tx2"/>
                </a:solidFill>
              </a:rPr>
              <a:t>Part 2 Focus:</a:t>
            </a:r>
          </a:p>
        </p:txBody>
      </p:sp>
      <p:grpSp>
        <p:nvGrpSpPr>
          <p:cNvPr id="13" name="Group 12">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14" name="Freeform: Shape 13">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7" name="Freeform: Shape 16">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20" name="Freeform: Shape 19">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Content Placeholder 2">
            <a:extLst>
              <a:ext uri="{FF2B5EF4-FFF2-40B4-BE49-F238E27FC236}">
                <a16:creationId xmlns:a16="http://schemas.microsoft.com/office/drawing/2014/main" id="{A88F9B7A-C259-7CBB-8F27-60ECE380A4C2}"/>
              </a:ext>
            </a:extLst>
          </p:cNvPr>
          <p:cNvGraphicFramePr>
            <a:graphicFrameLocks noGrp="1"/>
          </p:cNvGraphicFramePr>
          <p:nvPr>
            <p:ph idx="1"/>
            <p:extLst>
              <p:ext uri="{D42A27DB-BD31-4B8C-83A1-F6EECF244321}">
                <p14:modId xmlns:p14="http://schemas.microsoft.com/office/powerpoint/2010/main" val="2296557366"/>
              </p:ext>
            </p:extLst>
          </p:nvPr>
        </p:nvGraphicFramePr>
        <p:xfrm>
          <a:off x="1036320" y="2543633"/>
          <a:ext cx="10119360" cy="3566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1881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777AB5-1F56-DC8B-06DA-AA544FFCB42A}"/>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Truncus</a:t>
            </a:r>
          </a:p>
        </p:txBody>
      </p:sp>
      <p:pic>
        <p:nvPicPr>
          <p:cNvPr id="4" name="Content Placeholder 3" descr="Diagram&#10;&#10;Description automatically generated">
            <a:extLst>
              <a:ext uri="{FF2B5EF4-FFF2-40B4-BE49-F238E27FC236}">
                <a16:creationId xmlns:a16="http://schemas.microsoft.com/office/drawing/2014/main" id="{C9236E38-306F-31A8-06B6-5AA9A98ACA05}"/>
              </a:ext>
            </a:extLst>
          </p:cNvPr>
          <p:cNvPicPr>
            <a:picLocks noGrp="1" noChangeAspect="1"/>
          </p:cNvPicPr>
          <p:nvPr>
            <p:ph idx="1"/>
          </p:nvPr>
        </p:nvPicPr>
        <p:blipFill>
          <a:blip r:embed="rId2"/>
          <a:stretch>
            <a:fillRect/>
          </a:stretch>
        </p:blipFill>
        <p:spPr>
          <a:xfrm>
            <a:off x="4777316" y="1215632"/>
            <a:ext cx="6780700" cy="4424406"/>
          </a:xfrm>
          <a:prstGeom prst="rect">
            <a:avLst/>
          </a:prstGeom>
        </p:spPr>
      </p:pic>
    </p:spTree>
    <p:extLst>
      <p:ext uri="{BB962C8B-B14F-4D97-AF65-F5344CB8AC3E}">
        <p14:creationId xmlns:p14="http://schemas.microsoft.com/office/powerpoint/2010/main" val="2515155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D29BB0-787D-6E3F-902D-717F15520F2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HLHS</a:t>
            </a:r>
          </a:p>
        </p:txBody>
      </p:sp>
      <p:pic>
        <p:nvPicPr>
          <p:cNvPr id="4" name="Content Placeholder 3" descr="Diagram&#10;&#10;Description automatically generated">
            <a:extLst>
              <a:ext uri="{FF2B5EF4-FFF2-40B4-BE49-F238E27FC236}">
                <a16:creationId xmlns:a16="http://schemas.microsoft.com/office/drawing/2014/main" id="{6F7FFBDE-29A7-A39F-1B57-70124E2A28C6}"/>
              </a:ext>
            </a:extLst>
          </p:cNvPr>
          <p:cNvPicPr>
            <a:picLocks noGrp="1" noChangeAspect="1"/>
          </p:cNvPicPr>
          <p:nvPr>
            <p:ph idx="1"/>
          </p:nvPr>
        </p:nvPicPr>
        <p:blipFill>
          <a:blip r:embed="rId2"/>
          <a:stretch>
            <a:fillRect/>
          </a:stretch>
        </p:blipFill>
        <p:spPr>
          <a:xfrm>
            <a:off x="4795485" y="643466"/>
            <a:ext cx="6744361" cy="5568739"/>
          </a:xfrm>
          <a:prstGeom prst="rect">
            <a:avLst/>
          </a:prstGeom>
        </p:spPr>
      </p:pic>
    </p:spTree>
    <p:extLst>
      <p:ext uri="{BB962C8B-B14F-4D97-AF65-F5344CB8AC3E}">
        <p14:creationId xmlns:p14="http://schemas.microsoft.com/office/powerpoint/2010/main" val="728380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D9C414A-A284-4D73-B9C7-54C138F6D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2C85C3-D618-B14B-B5D1-B2AE8413E75D}"/>
              </a:ext>
            </a:extLst>
          </p:cNvPr>
          <p:cNvSpPr>
            <a:spLocks noGrp="1"/>
          </p:cNvSpPr>
          <p:nvPr>
            <p:ph type="title"/>
          </p:nvPr>
        </p:nvSpPr>
        <p:spPr>
          <a:xfrm>
            <a:off x="935862" y="680482"/>
            <a:ext cx="2955852" cy="3283122"/>
          </a:xfrm>
        </p:spPr>
        <p:txBody>
          <a:bodyPr vert="horz" lIns="91440" tIns="45720" rIns="91440" bIns="45720" rtlCol="0" anchor="b">
            <a:normAutofit/>
          </a:bodyPr>
          <a:lstStyle/>
          <a:p>
            <a:pPr algn="ctr"/>
            <a:r>
              <a:rPr lang="en-US" sz="2800" kern="1200">
                <a:solidFill>
                  <a:schemeClr val="tx1">
                    <a:lumMod val="65000"/>
                    <a:lumOff val="35000"/>
                  </a:schemeClr>
                </a:solidFill>
                <a:latin typeface="+mj-lt"/>
                <a:ea typeface="+mj-ea"/>
                <a:cs typeface="+mj-cs"/>
              </a:rPr>
              <a:t>HLHS: Palliation Stage 1: Norwood</a:t>
            </a:r>
          </a:p>
        </p:txBody>
      </p:sp>
      <p:sp>
        <p:nvSpPr>
          <p:cNvPr id="13" name="Rectangle 10">
            <a:extLst>
              <a:ext uri="{FF2B5EF4-FFF2-40B4-BE49-F238E27FC236}">
                <a16:creationId xmlns:a16="http://schemas.microsoft.com/office/drawing/2014/main" id="{A3DAD80A-CFC8-4003-858B-671FF2048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5045" y="0"/>
            <a:ext cx="7406956"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4" name="Content Placeholder 3" descr="Diagram&#10;&#10;Description automatically generated">
            <a:extLst>
              <a:ext uri="{FF2B5EF4-FFF2-40B4-BE49-F238E27FC236}">
                <a16:creationId xmlns:a16="http://schemas.microsoft.com/office/drawing/2014/main" id="{2339BA6B-E2A7-EDF8-6D06-845343545E77}"/>
              </a:ext>
            </a:extLst>
          </p:cNvPr>
          <p:cNvPicPr>
            <a:picLocks noGrp="1" noChangeAspect="1"/>
          </p:cNvPicPr>
          <p:nvPr>
            <p:ph idx="1"/>
          </p:nvPr>
        </p:nvPicPr>
        <p:blipFill>
          <a:blip r:embed="rId2"/>
          <a:stretch>
            <a:fillRect/>
          </a:stretch>
        </p:blipFill>
        <p:spPr>
          <a:xfrm>
            <a:off x="5462674" y="1310797"/>
            <a:ext cx="6052010" cy="4236406"/>
          </a:xfrm>
          <a:prstGeom prst="rect">
            <a:avLst/>
          </a:prstGeom>
        </p:spPr>
      </p:pic>
    </p:spTree>
    <p:extLst>
      <p:ext uri="{BB962C8B-B14F-4D97-AF65-F5344CB8AC3E}">
        <p14:creationId xmlns:p14="http://schemas.microsoft.com/office/powerpoint/2010/main" val="3812090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D9C414A-A284-4D73-B9C7-54C138F6D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65EB3A-70EA-7B23-9097-7596DC8A07EB}"/>
              </a:ext>
            </a:extLst>
          </p:cNvPr>
          <p:cNvSpPr>
            <a:spLocks noGrp="1"/>
          </p:cNvSpPr>
          <p:nvPr>
            <p:ph type="title"/>
          </p:nvPr>
        </p:nvSpPr>
        <p:spPr>
          <a:xfrm>
            <a:off x="935862" y="680482"/>
            <a:ext cx="2955852" cy="3283122"/>
          </a:xfrm>
        </p:spPr>
        <p:txBody>
          <a:bodyPr vert="horz" lIns="91440" tIns="45720" rIns="91440" bIns="45720" rtlCol="0" anchor="b">
            <a:normAutofit/>
          </a:bodyPr>
          <a:lstStyle/>
          <a:p>
            <a:pPr algn="ctr"/>
            <a:r>
              <a:rPr lang="en-US" sz="2800" kern="1200">
                <a:solidFill>
                  <a:schemeClr val="tx1">
                    <a:lumMod val="65000"/>
                    <a:lumOff val="35000"/>
                  </a:schemeClr>
                </a:solidFill>
                <a:latin typeface="+mj-lt"/>
                <a:ea typeface="+mj-ea"/>
                <a:cs typeface="+mj-cs"/>
              </a:rPr>
              <a:t>HLHS: Stage II Palliation: GLENN</a:t>
            </a:r>
          </a:p>
        </p:txBody>
      </p:sp>
      <p:sp>
        <p:nvSpPr>
          <p:cNvPr id="11" name="Rectangle 10">
            <a:extLst>
              <a:ext uri="{FF2B5EF4-FFF2-40B4-BE49-F238E27FC236}">
                <a16:creationId xmlns:a16="http://schemas.microsoft.com/office/drawing/2014/main" id="{A3DAD80A-CFC8-4003-858B-671FF2048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5045" y="0"/>
            <a:ext cx="7406956"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4" name="Content Placeholder 3" descr="Diagram&#10;&#10;Description automatically generated">
            <a:extLst>
              <a:ext uri="{FF2B5EF4-FFF2-40B4-BE49-F238E27FC236}">
                <a16:creationId xmlns:a16="http://schemas.microsoft.com/office/drawing/2014/main" id="{8AB65B6E-CFBF-1EA3-F594-FF42ED74567E}"/>
              </a:ext>
            </a:extLst>
          </p:cNvPr>
          <p:cNvPicPr>
            <a:picLocks noGrp="1" noChangeAspect="1"/>
          </p:cNvPicPr>
          <p:nvPr>
            <p:ph idx="1"/>
          </p:nvPr>
        </p:nvPicPr>
        <p:blipFill>
          <a:blip r:embed="rId2"/>
          <a:stretch>
            <a:fillRect/>
          </a:stretch>
        </p:blipFill>
        <p:spPr>
          <a:xfrm>
            <a:off x="5821600" y="680483"/>
            <a:ext cx="5334158" cy="5497034"/>
          </a:xfrm>
          <a:prstGeom prst="rect">
            <a:avLst/>
          </a:prstGeom>
        </p:spPr>
      </p:pic>
    </p:spTree>
    <p:extLst>
      <p:ext uri="{BB962C8B-B14F-4D97-AF65-F5344CB8AC3E}">
        <p14:creationId xmlns:p14="http://schemas.microsoft.com/office/powerpoint/2010/main" val="340629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D9C414A-A284-4D73-B9C7-54C138F6D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7696CA-74AD-54E8-13A8-E2FBC26E99FE}"/>
              </a:ext>
            </a:extLst>
          </p:cNvPr>
          <p:cNvSpPr>
            <a:spLocks noGrp="1"/>
          </p:cNvSpPr>
          <p:nvPr>
            <p:ph type="title"/>
          </p:nvPr>
        </p:nvSpPr>
        <p:spPr>
          <a:xfrm>
            <a:off x="935862" y="680482"/>
            <a:ext cx="2955852" cy="3283122"/>
          </a:xfrm>
        </p:spPr>
        <p:txBody>
          <a:bodyPr vert="horz" lIns="91440" tIns="45720" rIns="91440" bIns="45720" rtlCol="0" anchor="b">
            <a:normAutofit/>
          </a:bodyPr>
          <a:lstStyle/>
          <a:p>
            <a:pPr algn="ctr"/>
            <a:r>
              <a:rPr lang="en-US" sz="2800" kern="1200">
                <a:solidFill>
                  <a:schemeClr val="tx1">
                    <a:lumMod val="65000"/>
                    <a:lumOff val="35000"/>
                  </a:schemeClr>
                </a:solidFill>
                <a:latin typeface="+mj-lt"/>
                <a:ea typeface="+mj-ea"/>
                <a:cs typeface="+mj-cs"/>
              </a:rPr>
              <a:t>HLHS: Stage III Palliation: Fontan</a:t>
            </a:r>
          </a:p>
        </p:txBody>
      </p:sp>
      <p:sp>
        <p:nvSpPr>
          <p:cNvPr id="11" name="Rectangle 10">
            <a:extLst>
              <a:ext uri="{FF2B5EF4-FFF2-40B4-BE49-F238E27FC236}">
                <a16:creationId xmlns:a16="http://schemas.microsoft.com/office/drawing/2014/main" id="{A3DAD80A-CFC8-4003-858B-671FF2048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5045" y="0"/>
            <a:ext cx="7406956"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4" name="Content Placeholder 3" descr="Diagram&#10;&#10;Description automatically generated">
            <a:extLst>
              <a:ext uri="{FF2B5EF4-FFF2-40B4-BE49-F238E27FC236}">
                <a16:creationId xmlns:a16="http://schemas.microsoft.com/office/drawing/2014/main" id="{5D5F3179-AF4D-6026-8F29-EDD7BCA272BF}"/>
              </a:ext>
            </a:extLst>
          </p:cNvPr>
          <p:cNvPicPr>
            <a:picLocks noGrp="1" noChangeAspect="1"/>
          </p:cNvPicPr>
          <p:nvPr>
            <p:ph idx="1"/>
          </p:nvPr>
        </p:nvPicPr>
        <p:blipFill>
          <a:blip r:embed="rId2"/>
          <a:stretch>
            <a:fillRect/>
          </a:stretch>
        </p:blipFill>
        <p:spPr>
          <a:xfrm>
            <a:off x="5462674" y="1151931"/>
            <a:ext cx="6052010" cy="4554137"/>
          </a:xfrm>
          <a:prstGeom prst="rect">
            <a:avLst/>
          </a:prstGeom>
        </p:spPr>
      </p:pic>
    </p:spTree>
    <p:extLst>
      <p:ext uri="{BB962C8B-B14F-4D97-AF65-F5344CB8AC3E}">
        <p14:creationId xmlns:p14="http://schemas.microsoft.com/office/powerpoint/2010/main" val="1705489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ABE68DBD-2B90-9E8B-9545-CCC949F8E177}"/>
              </a:ext>
            </a:extLst>
          </p:cNvPr>
          <p:cNvSpPr>
            <a:spLocks noGrp="1"/>
          </p:cNvSpPr>
          <p:nvPr>
            <p:ph type="title"/>
          </p:nvPr>
        </p:nvSpPr>
        <p:spPr>
          <a:xfrm>
            <a:off x="804672" y="457200"/>
            <a:ext cx="10579608" cy="1188720"/>
          </a:xfrm>
        </p:spPr>
        <p:txBody>
          <a:bodyPr>
            <a:normAutofit/>
          </a:bodyPr>
          <a:lstStyle/>
          <a:p>
            <a:r>
              <a:rPr lang="en-US" sz="4000">
                <a:solidFill>
                  <a:schemeClr val="tx2"/>
                </a:solidFill>
              </a:rPr>
              <a:t>Pre and Postoperative Considerations : Family</a:t>
            </a:r>
          </a:p>
        </p:txBody>
      </p:sp>
      <p:grpSp>
        <p:nvGrpSpPr>
          <p:cNvPr id="13" name="Group 12">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14" name="Freeform: Shape 13">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7" name="Freeform: Shape 16">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20" name="Freeform: Shape 19">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Content Placeholder 2">
            <a:extLst>
              <a:ext uri="{FF2B5EF4-FFF2-40B4-BE49-F238E27FC236}">
                <a16:creationId xmlns:a16="http://schemas.microsoft.com/office/drawing/2014/main" id="{B5810A39-E3B9-1868-0622-1C9A40D39150}"/>
              </a:ext>
            </a:extLst>
          </p:cNvPr>
          <p:cNvGraphicFramePr>
            <a:graphicFrameLocks noGrp="1"/>
          </p:cNvGraphicFramePr>
          <p:nvPr>
            <p:ph idx="1"/>
            <p:extLst>
              <p:ext uri="{D42A27DB-BD31-4B8C-83A1-F6EECF244321}">
                <p14:modId xmlns:p14="http://schemas.microsoft.com/office/powerpoint/2010/main" val="2329517283"/>
              </p:ext>
            </p:extLst>
          </p:nvPr>
        </p:nvGraphicFramePr>
        <p:xfrm>
          <a:off x="1036320" y="2543633"/>
          <a:ext cx="10119360" cy="3566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4540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8086AEC-04C2-4BC4-BFB8-0135965C7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C3BE3F-B8A9-4DC9-A867-EC91736FA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 name="Group 12">
            <a:extLst>
              <a:ext uri="{FF2B5EF4-FFF2-40B4-BE49-F238E27FC236}">
                <a16:creationId xmlns:a16="http://schemas.microsoft.com/office/drawing/2014/main" id="{0CA2F3D1-53F2-478B-949B-6D4EA2E4E4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55386"/>
            <a:ext cx="5378624" cy="6402614"/>
            <a:chOff x="-19221" y="197691"/>
            <a:chExt cx="5378624" cy="6402614"/>
          </a:xfrm>
        </p:grpSpPr>
        <p:sp>
          <p:nvSpPr>
            <p:cNvPr id="14" name="Freeform: Shape 13">
              <a:extLst>
                <a:ext uri="{FF2B5EF4-FFF2-40B4-BE49-F238E27FC236}">
                  <a16:creationId xmlns:a16="http://schemas.microsoft.com/office/drawing/2014/main" id="{6E53A4EE-6F9B-4EC8-9840-708F509D9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CD8289AA-777C-4230-BABC-203458BF6C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9D76777-71BF-4FFF-B568-E58E46EB1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2CDCD53-6393-431A-9E75-109BC8362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DA62198F-7D76-4A2A-9669-40E5E8A3C8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0A8A5FA4-D49B-2E20-FDD1-3A3898FA8D79}"/>
              </a:ext>
            </a:extLst>
          </p:cNvPr>
          <p:cNvSpPr>
            <a:spLocks noGrp="1"/>
          </p:cNvSpPr>
          <p:nvPr>
            <p:ph type="title"/>
          </p:nvPr>
        </p:nvSpPr>
        <p:spPr>
          <a:xfrm>
            <a:off x="804672" y="2023236"/>
            <a:ext cx="3659777" cy="2820908"/>
          </a:xfrm>
        </p:spPr>
        <p:txBody>
          <a:bodyPr>
            <a:normAutofit/>
          </a:bodyPr>
          <a:lstStyle/>
          <a:p>
            <a:r>
              <a:rPr lang="en-US" sz="4000">
                <a:solidFill>
                  <a:schemeClr val="tx2"/>
                </a:solidFill>
              </a:rPr>
              <a:t>Post op General Principles</a:t>
            </a:r>
          </a:p>
        </p:txBody>
      </p:sp>
      <p:graphicFrame>
        <p:nvGraphicFramePr>
          <p:cNvPr id="5" name="Content Placeholder 2">
            <a:extLst>
              <a:ext uri="{FF2B5EF4-FFF2-40B4-BE49-F238E27FC236}">
                <a16:creationId xmlns:a16="http://schemas.microsoft.com/office/drawing/2014/main" id="{63D89133-9FC3-EE4B-CEB8-6DEB4220A6BB}"/>
              </a:ext>
            </a:extLst>
          </p:cNvPr>
          <p:cNvGraphicFramePr>
            <a:graphicFrameLocks noGrp="1"/>
          </p:cNvGraphicFramePr>
          <p:nvPr>
            <p:ph idx="1"/>
            <p:extLst>
              <p:ext uri="{D42A27DB-BD31-4B8C-83A1-F6EECF244321}">
                <p14:modId xmlns:p14="http://schemas.microsoft.com/office/powerpoint/2010/main" val="3010365639"/>
              </p:ext>
            </p:extLst>
          </p:nvPr>
        </p:nvGraphicFramePr>
        <p:xfrm>
          <a:off x="6355080" y="955653"/>
          <a:ext cx="5029200" cy="4947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9293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1D842D-3404-7625-FC25-4B0E0A8E6608}"/>
              </a:ext>
            </a:extLst>
          </p:cNvPr>
          <p:cNvPicPr>
            <a:picLocks noChangeAspect="1"/>
          </p:cNvPicPr>
          <p:nvPr/>
        </p:nvPicPr>
        <p:blipFill rotWithShape="1">
          <a:blip r:embed="rId2">
            <a:duotone>
              <a:schemeClr val="bg2">
                <a:shade val="45000"/>
                <a:satMod val="135000"/>
              </a:schemeClr>
              <a:prstClr val="white"/>
            </a:duotone>
          </a:blip>
          <a:srcRect t="12153" b="3578"/>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C427D8-102D-61CC-2B06-50D998BC0C49}"/>
              </a:ext>
            </a:extLst>
          </p:cNvPr>
          <p:cNvSpPr>
            <a:spLocks noGrp="1"/>
          </p:cNvSpPr>
          <p:nvPr>
            <p:ph type="title"/>
          </p:nvPr>
        </p:nvSpPr>
        <p:spPr>
          <a:xfrm>
            <a:off x="838200" y="365125"/>
            <a:ext cx="10515600" cy="1325563"/>
          </a:xfrm>
        </p:spPr>
        <p:txBody>
          <a:bodyPr>
            <a:normAutofit/>
          </a:bodyPr>
          <a:lstStyle/>
          <a:p>
            <a:r>
              <a:rPr lang="en-US" dirty="0"/>
              <a:t>Perioperative Interventions</a:t>
            </a:r>
          </a:p>
        </p:txBody>
      </p:sp>
      <p:graphicFrame>
        <p:nvGraphicFramePr>
          <p:cNvPr id="5" name="Content Placeholder 2">
            <a:extLst>
              <a:ext uri="{FF2B5EF4-FFF2-40B4-BE49-F238E27FC236}">
                <a16:creationId xmlns:a16="http://schemas.microsoft.com/office/drawing/2014/main" id="{DA745E50-EC21-273E-135A-AE8B7FBBE838}"/>
              </a:ext>
            </a:extLst>
          </p:cNvPr>
          <p:cNvGraphicFramePr>
            <a:graphicFrameLocks noGrp="1"/>
          </p:cNvGraphicFramePr>
          <p:nvPr>
            <p:ph idx="1"/>
            <p:extLst>
              <p:ext uri="{D42A27DB-BD31-4B8C-83A1-F6EECF244321}">
                <p14:modId xmlns:p14="http://schemas.microsoft.com/office/powerpoint/2010/main" val="6148321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7647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blurry image of trees&#10;&#10;Description automatically generated with low confidence">
            <a:extLst>
              <a:ext uri="{FF2B5EF4-FFF2-40B4-BE49-F238E27FC236}">
                <a16:creationId xmlns:a16="http://schemas.microsoft.com/office/drawing/2014/main" id="{2A1026AB-1510-30C7-B69C-29CC05C91A3A}"/>
              </a:ext>
            </a:extLst>
          </p:cNvPr>
          <p:cNvPicPr>
            <a:picLocks noChangeAspect="1"/>
          </p:cNvPicPr>
          <p:nvPr/>
        </p:nvPicPr>
        <p:blipFill rotWithShape="1">
          <a:blip r:embed="rId2">
            <a:duotone>
              <a:schemeClr val="bg2">
                <a:shade val="45000"/>
                <a:satMod val="135000"/>
              </a:schemeClr>
              <a:prstClr val="white"/>
            </a:duotone>
          </a:blip>
          <a:srcRect t="16045"/>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3D50CC-1CD2-0E27-E13D-1E8DE8E05AD3}"/>
              </a:ext>
            </a:extLst>
          </p:cNvPr>
          <p:cNvSpPr>
            <a:spLocks noGrp="1"/>
          </p:cNvSpPr>
          <p:nvPr>
            <p:ph type="title"/>
          </p:nvPr>
        </p:nvSpPr>
        <p:spPr>
          <a:xfrm>
            <a:off x="838200" y="365125"/>
            <a:ext cx="10515600" cy="1325563"/>
          </a:xfrm>
        </p:spPr>
        <p:txBody>
          <a:bodyPr>
            <a:normAutofit/>
          </a:bodyPr>
          <a:lstStyle/>
          <a:p>
            <a:r>
              <a:rPr lang="en-US" dirty="0"/>
              <a:t>Hemorrhage and Clotting</a:t>
            </a:r>
          </a:p>
        </p:txBody>
      </p:sp>
      <p:graphicFrame>
        <p:nvGraphicFramePr>
          <p:cNvPr id="5" name="Content Placeholder 2">
            <a:extLst>
              <a:ext uri="{FF2B5EF4-FFF2-40B4-BE49-F238E27FC236}">
                <a16:creationId xmlns:a16="http://schemas.microsoft.com/office/drawing/2014/main" id="{2B8BA3E8-99A4-E369-4797-485D1AE338DF}"/>
              </a:ext>
            </a:extLst>
          </p:cNvPr>
          <p:cNvGraphicFramePr>
            <a:graphicFrameLocks noGrp="1"/>
          </p:cNvGraphicFramePr>
          <p:nvPr>
            <p:ph idx="1"/>
            <p:extLst>
              <p:ext uri="{D42A27DB-BD31-4B8C-83A1-F6EECF244321}">
                <p14:modId xmlns:p14="http://schemas.microsoft.com/office/powerpoint/2010/main" val="391237948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8659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0643FE8C-2607-82EC-25C7-A4522D9FA9B4}"/>
              </a:ext>
            </a:extLst>
          </p:cNvPr>
          <p:cNvPicPr>
            <a:picLocks noChangeAspect="1"/>
          </p:cNvPicPr>
          <p:nvPr/>
        </p:nvPicPr>
        <p:blipFill rotWithShape="1">
          <a:blip r:embed="rId2">
            <a:duotone>
              <a:schemeClr val="bg2">
                <a:shade val="45000"/>
                <a:satMod val="135000"/>
              </a:schemeClr>
              <a:prstClr val="white"/>
            </a:duotone>
          </a:blip>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CF3E99-528E-AAE6-93DE-6283FBADD11B}"/>
              </a:ext>
            </a:extLst>
          </p:cNvPr>
          <p:cNvSpPr>
            <a:spLocks noGrp="1"/>
          </p:cNvSpPr>
          <p:nvPr>
            <p:ph type="title"/>
          </p:nvPr>
        </p:nvSpPr>
        <p:spPr>
          <a:xfrm>
            <a:off x="838200" y="365125"/>
            <a:ext cx="10515600" cy="1325563"/>
          </a:xfrm>
        </p:spPr>
        <p:txBody>
          <a:bodyPr>
            <a:normAutofit/>
          </a:bodyPr>
          <a:lstStyle/>
          <a:p>
            <a:r>
              <a:rPr lang="en-US" dirty="0"/>
              <a:t>Hemodynamic Assessment: HR and Rhythm</a:t>
            </a:r>
          </a:p>
        </p:txBody>
      </p:sp>
      <p:graphicFrame>
        <p:nvGraphicFramePr>
          <p:cNvPr id="5" name="Content Placeholder 2">
            <a:extLst>
              <a:ext uri="{FF2B5EF4-FFF2-40B4-BE49-F238E27FC236}">
                <a16:creationId xmlns:a16="http://schemas.microsoft.com/office/drawing/2014/main" id="{FF0184E8-3292-B3EA-2CC7-EB00E9782119}"/>
              </a:ext>
            </a:extLst>
          </p:cNvPr>
          <p:cNvGraphicFramePr>
            <a:graphicFrameLocks noGrp="1"/>
          </p:cNvGraphicFramePr>
          <p:nvPr>
            <p:ph idx="1"/>
            <p:extLst>
              <p:ext uri="{D42A27DB-BD31-4B8C-83A1-F6EECF244321}">
                <p14:modId xmlns:p14="http://schemas.microsoft.com/office/powerpoint/2010/main" val="166907022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1167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5E4EA6A-3ABE-92C2-6AD9-4DB8FBC2EBEE}"/>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Fetal vs Neonatal Circulation</a:t>
            </a:r>
          </a:p>
        </p:txBody>
      </p:sp>
      <p:sp>
        <p:nvSpPr>
          <p:cNvPr id="3" name="Content Placeholder 2">
            <a:extLst>
              <a:ext uri="{FF2B5EF4-FFF2-40B4-BE49-F238E27FC236}">
                <a16:creationId xmlns:a16="http://schemas.microsoft.com/office/drawing/2014/main" id="{92697A8A-E6BB-020C-B6F0-5BF4A50677B2}"/>
              </a:ext>
            </a:extLst>
          </p:cNvPr>
          <p:cNvSpPr>
            <a:spLocks noGrp="1"/>
          </p:cNvSpPr>
          <p:nvPr>
            <p:ph idx="1"/>
          </p:nvPr>
        </p:nvSpPr>
        <p:spPr>
          <a:xfrm>
            <a:off x="6172200" y="804672"/>
            <a:ext cx="5221224" cy="5230368"/>
          </a:xfrm>
        </p:spPr>
        <p:txBody>
          <a:bodyPr anchor="ctr">
            <a:normAutofit/>
          </a:bodyPr>
          <a:lstStyle/>
          <a:p>
            <a:r>
              <a:rPr lang="en-US" sz="1800" dirty="0">
                <a:solidFill>
                  <a:schemeClr val="tx2"/>
                </a:solidFill>
              </a:rPr>
              <a:t>Fetal: high pulmonary vascular resistance (PVR); low systemic vascular resistance (SVR), low cardiac output, gas exchange in the placenta</a:t>
            </a:r>
          </a:p>
          <a:p>
            <a:endParaRPr lang="en-US" sz="1800" dirty="0">
              <a:solidFill>
                <a:schemeClr val="tx2"/>
              </a:solidFill>
            </a:endParaRPr>
          </a:p>
          <a:p>
            <a:r>
              <a:rPr lang="en-US" sz="1800" dirty="0">
                <a:solidFill>
                  <a:schemeClr val="tx2"/>
                </a:solidFill>
              </a:rPr>
              <a:t>Neonatal: Low PVR, high SVR, high cardiac output, gas exchange in the lungs</a:t>
            </a:r>
          </a:p>
          <a:p>
            <a:pPr marL="0" indent="0">
              <a:buNone/>
            </a:pPr>
            <a:endParaRPr lang="en-US" sz="1800" dirty="0">
              <a:solidFill>
                <a:schemeClr val="tx2"/>
              </a:solidFill>
            </a:endParaRPr>
          </a:p>
        </p:txBody>
      </p:sp>
    </p:spTree>
    <p:extLst>
      <p:ext uri="{BB962C8B-B14F-4D97-AF65-F5344CB8AC3E}">
        <p14:creationId xmlns:p14="http://schemas.microsoft.com/office/powerpoint/2010/main" val="1050701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54D06-8782-0641-AC69-9442E025F459}"/>
              </a:ext>
            </a:extLst>
          </p:cNvPr>
          <p:cNvSpPr>
            <a:spLocks noGrp="1"/>
          </p:cNvSpPr>
          <p:nvPr>
            <p:ph type="title"/>
          </p:nvPr>
        </p:nvSpPr>
        <p:spPr/>
        <p:txBody>
          <a:bodyPr/>
          <a:lstStyle/>
          <a:p>
            <a:r>
              <a:rPr lang="en-US" dirty="0"/>
              <a:t>Systemic Arterial BP</a:t>
            </a:r>
          </a:p>
        </p:txBody>
      </p:sp>
      <p:graphicFrame>
        <p:nvGraphicFramePr>
          <p:cNvPr id="5" name="Content Placeholder 2">
            <a:extLst>
              <a:ext uri="{FF2B5EF4-FFF2-40B4-BE49-F238E27FC236}">
                <a16:creationId xmlns:a16="http://schemas.microsoft.com/office/drawing/2014/main" id="{F0F1C5D1-3229-F2A3-1729-9A2454A45FB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042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6F03E-63A6-CC96-ED9A-D756B26552D2}"/>
              </a:ext>
            </a:extLst>
          </p:cNvPr>
          <p:cNvSpPr>
            <a:spLocks noGrp="1"/>
          </p:cNvSpPr>
          <p:nvPr>
            <p:ph type="title"/>
          </p:nvPr>
        </p:nvSpPr>
        <p:spPr/>
        <p:txBody>
          <a:bodyPr/>
          <a:lstStyle/>
          <a:p>
            <a:r>
              <a:rPr lang="en-US" dirty="0"/>
              <a:t>Atrial Pressures</a:t>
            </a:r>
          </a:p>
        </p:txBody>
      </p:sp>
      <p:graphicFrame>
        <p:nvGraphicFramePr>
          <p:cNvPr id="4" name="Table 4">
            <a:extLst>
              <a:ext uri="{FF2B5EF4-FFF2-40B4-BE49-F238E27FC236}">
                <a16:creationId xmlns:a16="http://schemas.microsoft.com/office/drawing/2014/main" id="{FA190D45-E588-66CD-8D4B-46C4F1C9E665}"/>
              </a:ext>
            </a:extLst>
          </p:cNvPr>
          <p:cNvGraphicFramePr>
            <a:graphicFrameLocks noGrp="1"/>
          </p:cNvGraphicFramePr>
          <p:nvPr>
            <p:ph idx="1"/>
            <p:extLst>
              <p:ext uri="{D42A27DB-BD31-4B8C-83A1-F6EECF244321}">
                <p14:modId xmlns:p14="http://schemas.microsoft.com/office/powerpoint/2010/main" val="693708942"/>
              </p:ext>
            </p:extLst>
          </p:nvPr>
        </p:nvGraphicFramePr>
        <p:xfrm>
          <a:off x="838200" y="1825625"/>
          <a:ext cx="10515600" cy="259588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754225594"/>
                    </a:ext>
                  </a:extLst>
                </a:gridCol>
                <a:gridCol w="5257800">
                  <a:extLst>
                    <a:ext uri="{9D8B030D-6E8A-4147-A177-3AD203B41FA5}">
                      <a16:colId xmlns:a16="http://schemas.microsoft.com/office/drawing/2014/main" val="1439672838"/>
                    </a:ext>
                  </a:extLst>
                </a:gridCol>
              </a:tblGrid>
              <a:tr h="370840">
                <a:tc>
                  <a:txBody>
                    <a:bodyPr/>
                    <a:lstStyle/>
                    <a:p>
                      <a:pPr algn="ctr"/>
                      <a:r>
                        <a:rPr lang="en-US" dirty="0"/>
                        <a:t>RAP or CVP</a:t>
                      </a:r>
                    </a:p>
                  </a:txBody>
                  <a:tcPr/>
                </a:tc>
                <a:tc>
                  <a:txBody>
                    <a:bodyPr/>
                    <a:lstStyle/>
                    <a:p>
                      <a:pPr algn="ctr"/>
                      <a:r>
                        <a:rPr lang="en-US" dirty="0"/>
                        <a:t>LAP</a:t>
                      </a:r>
                    </a:p>
                  </a:txBody>
                  <a:tcPr/>
                </a:tc>
                <a:extLst>
                  <a:ext uri="{0D108BD9-81ED-4DB2-BD59-A6C34878D82A}">
                    <a16:rowId xmlns:a16="http://schemas.microsoft.com/office/drawing/2014/main" val="403673011"/>
                  </a:ext>
                </a:extLst>
              </a:tr>
              <a:tr h="370840">
                <a:tc>
                  <a:txBody>
                    <a:bodyPr/>
                    <a:lstStyle/>
                    <a:p>
                      <a:r>
                        <a:rPr lang="en-US" dirty="0"/>
                        <a:t>Systemic venous return</a:t>
                      </a:r>
                    </a:p>
                  </a:txBody>
                  <a:tcPr/>
                </a:tc>
                <a:tc>
                  <a:txBody>
                    <a:bodyPr/>
                    <a:lstStyle/>
                    <a:p>
                      <a:r>
                        <a:rPr lang="en-US" dirty="0"/>
                        <a:t>Pulmonary venous pressure</a:t>
                      </a:r>
                    </a:p>
                  </a:txBody>
                  <a:tcPr/>
                </a:tc>
                <a:extLst>
                  <a:ext uri="{0D108BD9-81ED-4DB2-BD59-A6C34878D82A}">
                    <a16:rowId xmlns:a16="http://schemas.microsoft.com/office/drawing/2014/main" val="3934992769"/>
                  </a:ext>
                </a:extLst>
              </a:tr>
              <a:tr h="370840">
                <a:tc>
                  <a:txBody>
                    <a:bodyPr/>
                    <a:lstStyle/>
                    <a:p>
                      <a:r>
                        <a:rPr lang="en-US" dirty="0"/>
                        <a:t>Right heart preload</a:t>
                      </a:r>
                    </a:p>
                  </a:txBody>
                  <a:tcPr/>
                </a:tc>
                <a:tc>
                  <a:txBody>
                    <a:bodyPr/>
                    <a:lstStyle/>
                    <a:p>
                      <a:r>
                        <a:rPr lang="en-US" dirty="0"/>
                        <a:t>Left heart preload</a:t>
                      </a:r>
                    </a:p>
                  </a:txBody>
                  <a:tcPr/>
                </a:tc>
                <a:extLst>
                  <a:ext uri="{0D108BD9-81ED-4DB2-BD59-A6C34878D82A}">
                    <a16:rowId xmlns:a16="http://schemas.microsoft.com/office/drawing/2014/main" val="3110145283"/>
                  </a:ext>
                </a:extLst>
              </a:tr>
              <a:tr h="370840">
                <a:tc>
                  <a:txBody>
                    <a:bodyPr/>
                    <a:lstStyle/>
                    <a:p>
                      <a:r>
                        <a:rPr lang="en-US" dirty="0"/>
                        <a:t>Right heart function</a:t>
                      </a:r>
                    </a:p>
                  </a:txBody>
                  <a:tcPr/>
                </a:tc>
                <a:tc>
                  <a:txBody>
                    <a:bodyPr/>
                    <a:lstStyle/>
                    <a:p>
                      <a:r>
                        <a:rPr lang="en-US" dirty="0"/>
                        <a:t>Left heart function</a:t>
                      </a:r>
                    </a:p>
                  </a:txBody>
                  <a:tcPr/>
                </a:tc>
                <a:extLst>
                  <a:ext uri="{0D108BD9-81ED-4DB2-BD59-A6C34878D82A}">
                    <a16:rowId xmlns:a16="http://schemas.microsoft.com/office/drawing/2014/main" val="1912786543"/>
                  </a:ext>
                </a:extLst>
              </a:tr>
              <a:tr h="370840">
                <a:tc>
                  <a:txBody>
                    <a:bodyPr/>
                    <a:lstStyle/>
                    <a:p>
                      <a:r>
                        <a:rPr lang="en-US" dirty="0"/>
                        <a:t>Right ventricular end diastolic pressure</a:t>
                      </a:r>
                    </a:p>
                  </a:txBody>
                  <a:tcPr/>
                </a:tc>
                <a:tc>
                  <a:txBody>
                    <a:bodyPr/>
                    <a:lstStyle/>
                    <a:p>
                      <a:r>
                        <a:rPr lang="en-US" dirty="0"/>
                        <a:t>Left ventricular end diastolic pressure</a:t>
                      </a:r>
                    </a:p>
                  </a:txBody>
                  <a:tcPr/>
                </a:tc>
                <a:extLst>
                  <a:ext uri="{0D108BD9-81ED-4DB2-BD59-A6C34878D82A}">
                    <a16:rowId xmlns:a16="http://schemas.microsoft.com/office/drawing/2014/main" val="2256838536"/>
                  </a:ext>
                </a:extLst>
              </a:tr>
              <a:tr h="370840">
                <a:tc>
                  <a:txBody>
                    <a:bodyPr/>
                    <a:lstStyle/>
                    <a:p>
                      <a:r>
                        <a:rPr lang="en-US" dirty="0"/>
                        <a:t>Decreased indicates hypovolemia</a:t>
                      </a:r>
                    </a:p>
                  </a:txBody>
                  <a:tcPr/>
                </a:tc>
                <a:tc>
                  <a:txBody>
                    <a:bodyPr/>
                    <a:lstStyle/>
                    <a:p>
                      <a:r>
                        <a:rPr lang="en-US" dirty="0"/>
                        <a:t>Decreased indicates hypovolemia</a:t>
                      </a:r>
                    </a:p>
                  </a:txBody>
                  <a:tcPr/>
                </a:tc>
                <a:extLst>
                  <a:ext uri="{0D108BD9-81ED-4DB2-BD59-A6C34878D82A}">
                    <a16:rowId xmlns:a16="http://schemas.microsoft.com/office/drawing/2014/main" val="723747109"/>
                  </a:ext>
                </a:extLst>
              </a:tr>
              <a:tr h="370840">
                <a:tc>
                  <a:txBody>
                    <a:bodyPr/>
                    <a:lstStyle/>
                    <a:p>
                      <a:r>
                        <a:rPr lang="en-US" dirty="0"/>
                        <a:t>Increased can indicate RV failure or PHTN</a:t>
                      </a:r>
                    </a:p>
                  </a:txBody>
                  <a:tcPr/>
                </a:tc>
                <a:tc>
                  <a:txBody>
                    <a:bodyPr/>
                    <a:lstStyle/>
                    <a:p>
                      <a:r>
                        <a:rPr lang="en-US" dirty="0"/>
                        <a:t>Increased indicates LV failure or increased LV afterload</a:t>
                      </a:r>
                    </a:p>
                  </a:txBody>
                  <a:tcPr/>
                </a:tc>
                <a:extLst>
                  <a:ext uri="{0D108BD9-81ED-4DB2-BD59-A6C34878D82A}">
                    <a16:rowId xmlns:a16="http://schemas.microsoft.com/office/drawing/2014/main" val="2907944554"/>
                  </a:ext>
                </a:extLst>
              </a:tr>
            </a:tbl>
          </a:graphicData>
        </a:graphic>
      </p:graphicFrame>
      <p:sp>
        <p:nvSpPr>
          <p:cNvPr id="8" name="TextBox 7">
            <a:extLst>
              <a:ext uri="{FF2B5EF4-FFF2-40B4-BE49-F238E27FC236}">
                <a16:creationId xmlns:a16="http://schemas.microsoft.com/office/drawing/2014/main" id="{047D2D87-2AC9-BCB4-0817-126C3BB2DFEF}"/>
              </a:ext>
            </a:extLst>
          </p:cNvPr>
          <p:cNvSpPr txBox="1"/>
          <p:nvPr/>
        </p:nvSpPr>
        <p:spPr>
          <a:xfrm>
            <a:off x="3290905" y="5308600"/>
            <a:ext cx="5610190" cy="369332"/>
          </a:xfrm>
          <a:prstGeom prst="rect">
            <a:avLst/>
          </a:prstGeom>
          <a:noFill/>
        </p:spPr>
        <p:txBody>
          <a:bodyPr wrap="none" rtlCol="0">
            <a:spAutoFit/>
          </a:bodyPr>
          <a:lstStyle/>
          <a:p>
            <a:r>
              <a:rPr lang="en-US" dirty="0"/>
              <a:t>MAINTAIN ADEQUATE PRELOAD AND REDUCE AFTERLOAD</a:t>
            </a:r>
          </a:p>
        </p:txBody>
      </p:sp>
    </p:spTree>
    <p:extLst>
      <p:ext uri="{BB962C8B-B14F-4D97-AF65-F5344CB8AC3E}">
        <p14:creationId xmlns:p14="http://schemas.microsoft.com/office/powerpoint/2010/main" val="501883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le 1">
            <a:extLst>
              <a:ext uri="{FF2B5EF4-FFF2-40B4-BE49-F238E27FC236}">
                <a16:creationId xmlns:a16="http://schemas.microsoft.com/office/drawing/2014/main" id="{1362CB2B-312A-DED3-A89B-F5CB6A17E77E}"/>
              </a:ext>
            </a:extLst>
          </p:cNvPr>
          <p:cNvSpPr>
            <a:spLocks noGrp="1"/>
          </p:cNvSpPr>
          <p:nvPr>
            <p:ph type="title"/>
          </p:nvPr>
        </p:nvSpPr>
        <p:spPr>
          <a:xfrm>
            <a:off x="838200" y="365125"/>
            <a:ext cx="10515599" cy="1325563"/>
          </a:xfrm>
        </p:spPr>
        <p:txBody>
          <a:bodyPr>
            <a:normAutofit/>
          </a:bodyPr>
          <a:lstStyle/>
          <a:p>
            <a:r>
              <a:rPr lang="en-US" dirty="0"/>
              <a:t>Ventilation</a:t>
            </a:r>
          </a:p>
        </p:txBody>
      </p:sp>
      <p:sp>
        <p:nvSpPr>
          <p:cNvPr id="3" name="Content Placeholder 2">
            <a:extLst>
              <a:ext uri="{FF2B5EF4-FFF2-40B4-BE49-F238E27FC236}">
                <a16:creationId xmlns:a16="http://schemas.microsoft.com/office/drawing/2014/main" id="{E80FF15D-F3BB-0A81-B004-33B90D78EDA7}"/>
              </a:ext>
            </a:extLst>
          </p:cNvPr>
          <p:cNvSpPr>
            <a:spLocks noGrp="1"/>
          </p:cNvSpPr>
          <p:nvPr>
            <p:ph idx="1"/>
          </p:nvPr>
        </p:nvSpPr>
        <p:spPr>
          <a:xfrm>
            <a:off x="838200" y="1825625"/>
            <a:ext cx="5393361" cy="4351338"/>
          </a:xfrm>
        </p:spPr>
        <p:txBody>
          <a:bodyPr>
            <a:normAutofit/>
          </a:bodyPr>
          <a:lstStyle/>
          <a:p>
            <a:r>
              <a:rPr lang="en-US" dirty="0"/>
              <a:t>Airway protection and gas exchange</a:t>
            </a:r>
          </a:p>
          <a:p>
            <a:r>
              <a:rPr lang="en-US" dirty="0"/>
              <a:t>Typically have healthy lungs</a:t>
            </a:r>
          </a:p>
          <a:p>
            <a:r>
              <a:rPr lang="en-US" dirty="0"/>
              <a:t>Volume or pressure control ventilation</a:t>
            </a:r>
          </a:p>
          <a:p>
            <a:r>
              <a:rPr lang="en-US" dirty="0"/>
              <a:t>Careful suctioning</a:t>
            </a:r>
          </a:p>
          <a:p>
            <a:r>
              <a:rPr lang="en-US" dirty="0"/>
              <a:t>Close monitoring of ABGs</a:t>
            </a:r>
          </a:p>
          <a:p>
            <a:r>
              <a:rPr lang="en-US" dirty="0"/>
              <a:t>Impact of single-</a:t>
            </a:r>
            <a:r>
              <a:rPr lang="en-US" dirty="0" err="1"/>
              <a:t>ventrile</a:t>
            </a:r>
            <a:r>
              <a:rPr lang="en-US" dirty="0"/>
              <a:t> physiology</a:t>
            </a:r>
          </a:p>
        </p:txBody>
      </p:sp>
      <p:sp>
        <p:nvSpPr>
          <p:cNvPr id="14" name="Oval 1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Graphic 6" descr="Lungs">
            <a:extLst>
              <a:ext uri="{FF2B5EF4-FFF2-40B4-BE49-F238E27FC236}">
                <a16:creationId xmlns:a16="http://schemas.microsoft.com/office/drawing/2014/main" id="{3E69BDCF-B24D-53C6-6956-4F70FCA428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09962" y="1929820"/>
            <a:ext cx="4221597" cy="4221597"/>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p:spPr>
      </p:pic>
    </p:spTree>
    <p:extLst>
      <p:ext uri="{BB962C8B-B14F-4D97-AF65-F5344CB8AC3E}">
        <p14:creationId xmlns:p14="http://schemas.microsoft.com/office/powerpoint/2010/main" val="12186805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2C5A13-31B8-0840-0C46-2790AD1A914E}"/>
              </a:ext>
            </a:extLst>
          </p:cNvPr>
          <p:cNvSpPr>
            <a:spLocks noGrp="1"/>
          </p:cNvSpPr>
          <p:nvPr>
            <p:ph type="title"/>
          </p:nvPr>
        </p:nvSpPr>
        <p:spPr>
          <a:xfrm>
            <a:off x="6094105" y="802955"/>
            <a:ext cx="4977976" cy="1454051"/>
          </a:xfrm>
        </p:spPr>
        <p:txBody>
          <a:bodyPr>
            <a:normAutofit/>
          </a:bodyPr>
          <a:lstStyle/>
          <a:p>
            <a:r>
              <a:rPr lang="en-US" sz="3600">
                <a:solidFill>
                  <a:schemeClr val="tx2"/>
                </a:solidFill>
              </a:rPr>
              <a:t>Fluid &amp; Electrolyte Status</a:t>
            </a:r>
          </a:p>
        </p:txBody>
      </p:sp>
      <p:pic>
        <p:nvPicPr>
          <p:cNvPr id="7" name="Graphic 6" descr="Heart Organ">
            <a:extLst>
              <a:ext uri="{FF2B5EF4-FFF2-40B4-BE49-F238E27FC236}">
                <a16:creationId xmlns:a16="http://schemas.microsoft.com/office/drawing/2014/main" id="{9E25A824-91D8-B14C-6253-AAD2F232C4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7503C017-6674-1819-1AF1-8208D718A991}"/>
              </a:ext>
            </a:extLst>
          </p:cNvPr>
          <p:cNvSpPr>
            <a:spLocks noGrp="1"/>
          </p:cNvSpPr>
          <p:nvPr>
            <p:ph idx="1"/>
          </p:nvPr>
        </p:nvSpPr>
        <p:spPr>
          <a:xfrm>
            <a:off x="6090574" y="2421682"/>
            <a:ext cx="4977578" cy="3639289"/>
          </a:xfrm>
        </p:spPr>
        <p:txBody>
          <a:bodyPr anchor="ctr">
            <a:normAutofit/>
          </a:bodyPr>
          <a:lstStyle/>
          <a:p>
            <a:r>
              <a:rPr lang="en-US" sz="1800" dirty="0">
                <a:solidFill>
                  <a:schemeClr val="tx2"/>
                </a:solidFill>
              </a:rPr>
              <a:t>Idiopathic ventricular fibrillation choice variable</a:t>
            </a:r>
          </a:p>
          <a:p>
            <a:r>
              <a:rPr lang="en-US" sz="1800" dirty="0">
                <a:solidFill>
                  <a:schemeClr val="tx2"/>
                </a:solidFill>
              </a:rPr>
              <a:t>+/- sodium restriction</a:t>
            </a:r>
          </a:p>
          <a:p>
            <a:r>
              <a:rPr lang="en-US" sz="1800" dirty="0">
                <a:solidFill>
                  <a:schemeClr val="tx2"/>
                </a:solidFill>
              </a:rPr>
              <a:t>CPB patients- 50% maintenance x 24 hours</a:t>
            </a:r>
          </a:p>
          <a:p>
            <a:r>
              <a:rPr lang="en-US" sz="1800" dirty="0">
                <a:solidFill>
                  <a:schemeClr val="tx2"/>
                </a:solidFill>
              </a:rPr>
              <a:t>Monitor all sources of I&amp;O</a:t>
            </a:r>
          </a:p>
          <a:p>
            <a:r>
              <a:rPr lang="en-US" sz="1800" dirty="0">
                <a:solidFill>
                  <a:schemeClr val="tx2"/>
                </a:solidFill>
              </a:rPr>
              <a:t>Monitor closely for </a:t>
            </a:r>
            <a:r>
              <a:rPr lang="en-US" sz="1800" dirty="0" err="1">
                <a:solidFill>
                  <a:schemeClr val="tx2"/>
                </a:solidFill>
              </a:rPr>
              <a:t>lyte</a:t>
            </a:r>
            <a:r>
              <a:rPr lang="en-US" sz="1800" dirty="0">
                <a:solidFill>
                  <a:schemeClr val="tx2"/>
                </a:solidFill>
              </a:rPr>
              <a:t> imbalances</a:t>
            </a:r>
          </a:p>
          <a:p>
            <a:r>
              <a:rPr lang="en-US" sz="1800" dirty="0">
                <a:solidFill>
                  <a:schemeClr val="tx2"/>
                </a:solidFill>
              </a:rPr>
              <a:t>Monitor glucose levels</a:t>
            </a:r>
          </a:p>
          <a:p>
            <a:r>
              <a:rPr lang="en-US" sz="1800" dirty="0">
                <a:solidFill>
                  <a:schemeClr val="tx2"/>
                </a:solidFill>
              </a:rPr>
              <a:t>Monitor renal function and urinary output</a:t>
            </a: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354189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839909A7-F9FD-DFE2-B3A5-D5303BFFE079}"/>
              </a:ext>
            </a:extLst>
          </p:cNvPr>
          <p:cNvSpPr>
            <a:spLocks noGrp="1"/>
          </p:cNvSpPr>
          <p:nvPr>
            <p:ph type="title"/>
          </p:nvPr>
        </p:nvSpPr>
        <p:spPr>
          <a:xfrm>
            <a:off x="804672" y="1243013"/>
            <a:ext cx="3855720" cy="4371974"/>
          </a:xfrm>
        </p:spPr>
        <p:txBody>
          <a:bodyPr>
            <a:normAutofit/>
          </a:bodyPr>
          <a:lstStyle/>
          <a:p>
            <a:r>
              <a:rPr lang="en-US" sz="3600">
                <a:solidFill>
                  <a:schemeClr val="tx2"/>
                </a:solidFill>
              </a:rPr>
              <a:t>Acid-Base Status</a:t>
            </a:r>
          </a:p>
        </p:txBody>
      </p:sp>
      <p:grpSp>
        <p:nvGrpSpPr>
          <p:cNvPr id="12" name="Group 11">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13" name="Freeform: Shape 12">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57563258-B20D-E417-6DF9-3E3286F9D5FE}"/>
              </a:ext>
            </a:extLst>
          </p:cNvPr>
          <p:cNvSpPr>
            <a:spLocks noGrp="1"/>
          </p:cNvSpPr>
          <p:nvPr>
            <p:ph idx="1"/>
          </p:nvPr>
        </p:nvSpPr>
        <p:spPr>
          <a:xfrm>
            <a:off x="6632812" y="1032987"/>
            <a:ext cx="4919108" cy="4792027"/>
          </a:xfrm>
        </p:spPr>
        <p:txBody>
          <a:bodyPr anchor="ctr">
            <a:normAutofit/>
          </a:bodyPr>
          <a:lstStyle/>
          <a:p>
            <a:r>
              <a:rPr lang="en-US" sz="2000" dirty="0">
                <a:solidFill>
                  <a:schemeClr val="tx2"/>
                </a:solidFill>
              </a:rPr>
              <a:t>Acidosis in BAD</a:t>
            </a:r>
          </a:p>
          <a:p>
            <a:r>
              <a:rPr lang="en-US" sz="2000" dirty="0">
                <a:solidFill>
                  <a:schemeClr val="tx2"/>
                </a:solidFill>
              </a:rPr>
              <a:t>Adversely affects myocardial function</a:t>
            </a:r>
          </a:p>
          <a:p>
            <a:r>
              <a:rPr lang="en-US" sz="2000" dirty="0">
                <a:solidFill>
                  <a:schemeClr val="tx2"/>
                </a:solidFill>
              </a:rPr>
              <a:t>Metabolic acidosis: indication of inadequate tissue perfusion</a:t>
            </a:r>
          </a:p>
          <a:p>
            <a:r>
              <a:rPr lang="en-US" sz="2000" dirty="0">
                <a:solidFill>
                  <a:schemeClr val="tx2"/>
                </a:solidFill>
              </a:rPr>
              <a:t>Sodium bicarbonate</a:t>
            </a:r>
          </a:p>
        </p:txBody>
      </p:sp>
    </p:spTree>
    <p:extLst>
      <p:ext uri="{BB962C8B-B14F-4D97-AF65-F5344CB8AC3E}">
        <p14:creationId xmlns:p14="http://schemas.microsoft.com/office/powerpoint/2010/main" val="33530451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le of colored pills&#10;&#10;Description automatically generated with low confidence">
            <a:extLst>
              <a:ext uri="{FF2B5EF4-FFF2-40B4-BE49-F238E27FC236}">
                <a16:creationId xmlns:a16="http://schemas.microsoft.com/office/drawing/2014/main" id="{B14CED69-4FBE-8FFD-CECD-723C5723C16E}"/>
              </a:ext>
            </a:extLst>
          </p:cNvPr>
          <p:cNvPicPr>
            <a:picLocks noChangeAspect="1"/>
          </p:cNvPicPr>
          <p:nvPr/>
        </p:nvPicPr>
        <p:blipFill rotWithShape="1">
          <a:blip r:embed="rId2"/>
          <a:srcRect l="1864" r="4019"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FF6F43-1AD1-95B4-5CF5-B4A62C4D4C57}"/>
              </a:ext>
            </a:extLst>
          </p:cNvPr>
          <p:cNvSpPr>
            <a:spLocks noGrp="1"/>
          </p:cNvSpPr>
          <p:nvPr>
            <p:ph type="title"/>
          </p:nvPr>
        </p:nvSpPr>
        <p:spPr>
          <a:xfrm>
            <a:off x="838200" y="365125"/>
            <a:ext cx="3822189" cy="1899912"/>
          </a:xfrm>
        </p:spPr>
        <p:txBody>
          <a:bodyPr>
            <a:normAutofit/>
          </a:bodyPr>
          <a:lstStyle/>
          <a:p>
            <a:r>
              <a:rPr lang="en-US" sz="4000"/>
              <a:t>Pharmacologic Support</a:t>
            </a:r>
          </a:p>
        </p:txBody>
      </p:sp>
      <p:sp>
        <p:nvSpPr>
          <p:cNvPr id="3" name="Content Placeholder 2">
            <a:extLst>
              <a:ext uri="{FF2B5EF4-FFF2-40B4-BE49-F238E27FC236}">
                <a16:creationId xmlns:a16="http://schemas.microsoft.com/office/drawing/2014/main" id="{4EB4AEAF-9EE5-44BD-68C7-7827730BDB2C}"/>
              </a:ext>
            </a:extLst>
          </p:cNvPr>
          <p:cNvSpPr>
            <a:spLocks noGrp="1"/>
          </p:cNvSpPr>
          <p:nvPr>
            <p:ph idx="1"/>
          </p:nvPr>
        </p:nvSpPr>
        <p:spPr>
          <a:xfrm>
            <a:off x="838200" y="2434201"/>
            <a:ext cx="3822189" cy="3742762"/>
          </a:xfrm>
        </p:spPr>
        <p:txBody>
          <a:bodyPr>
            <a:normAutofit/>
          </a:bodyPr>
          <a:lstStyle/>
          <a:p>
            <a:r>
              <a:rPr lang="en-US" sz="2000"/>
              <a:t>Catecholamines</a:t>
            </a:r>
          </a:p>
          <a:p>
            <a:r>
              <a:rPr lang="en-US" sz="2000"/>
              <a:t>Afterload reducers/vasodilators</a:t>
            </a:r>
          </a:p>
          <a:p>
            <a:r>
              <a:rPr lang="en-US" sz="2000"/>
              <a:t>diuretics</a:t>
            </a:r>
          </a:p>
        </p:txBody>
      </p:sp>
    </p:spTree>
    <p:extLst>
      <p:ext uri="{BB962C8B-B14F-4D97-AF65-F5344CB8AC3E}">
        <p14:creationId xmlns:p14="http://schemas.microsoft.com/office/powerpoint/2010/main" val="3184581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11D503-6EB4-ACD3-4434-DB29F2C9F137}"/>
              </a:ext>
            </a:extLst>
          </p:cNvPr>
          <p:cNvSpPr>
            <a:spLocks noGrp="1"/>
          </p:cNvSpPr>
          <p:nvPr>
            <p:ph type="title"/>
          </p:nvPr>
        </p:nvSpPr>
        <p:spPr>
          <a:xfrm>
            <a:off x="838201" y="345810"/>
            <a:ext cx="5120561" cy="1325563"/>
          </a:xfrm>
        </p:spPr>
        <p:txBody>
          <a:bodyPr>
            <a:normAutofit/>
          </a:bodyPr>
          <a:lstStyle/>
          <a:p>
            <a:r>
              <a:rPr lang="en-US" dirty="0"/>
              <a:t>Arrhythmias and Pacing</a:t>
            </a:r>
          </a:p>
        </p:txBody>
      </p:sp>
      <p:sp>
        <p:nvSpPr>
          <p:cNvPr id="3" name="Content Placeholder 2">
            <a:extLst>
              <a:ext uri="{FF2B5EF4-FFF2-40B4-BE49-F238E27FC236}">
                <a16:creationId xmlns:a16="http://schemas.microsoft.com/office/drawing/2014/main" id="{B01D5648-8E98-666D-C4A7-42A3811200D8}"/>
              </a:ext>
            </a:extLst>
          </p:cNvPr>
          <p:cNvSpPr>
            <a:spLocks noGrp="1"/>
          </p:cNvSpPr>
          <p:nvPr>
            <p:ph idx="1"/>
          </p:nvPr>
        </p:nvSpPr>
        <p:spPr>
          <a:xfrm>
            <a:off x="838201" y="1825625"/>
            <a:ext cx="5092194" cy="4351338"/>
          </a:xfrm>
        </p:spPr>
        <p:txBody>
          <a:bodyPr>
            <a:normAutofit/>
          </a:bodyPr>
          <a:lstStyle/>
          <a:p>
            <a:r>
              <a:rPr lang="en-US" dirty="0"/>
              <a:t>Temporary pacing wires may be placed intra-op</a:t>
            </a:r>
          </a:p>
          <a:p>
            <a:r>
              <a:rPr lang="en-US" dirty="0"/>
              <a:t>Identify the cause</a:t>
            </a:r>
          </a:p>
          <a:p>
            <a:r>
              <a:rPr lang="en-US" dirty="0"/>
              <a:t>Monitor:</a:t>
            </a:r>
          </a:p>
          <a:p>
            <a:pPr lvl="1"/>
            <a:r>
              <a:rPr lang="en-US" dirty="0"/>
              <a:t>Local/systemic infection</a:t>
            </a:r>
          </a:p>
          <a:p>
            <a:pPr lvl="1"/>
            <a:r>
              <a:rPr lang="en-US" dirty="0"/>
              <a:t>Bleeding after removal</a:t>
            </a:r>
          </a:p>
          <a:p>
            <a:pPr lvl="1"/>
            <a:r>
              <a:rPr lang="en-US" dirty="0"/>
              <a:t>Oversensing/</a:t>
            </a:r>
            <a:r>
              <a:rPr lang="en-US" dirty="0" err="1"/>
              <a:t>undersensing</a:t>
            </a:r>
            <a:endParaRPr lang="en-US" dirty="0"/>
          </a:p>
          <a:p>
            <a:pPr lvl="1"/>
            <a:r>
              <a:rPr lang="en-US" dirty="0" err="1"/>
              <a:t>noncapture</a:t>
            </a:r>
            <a:endParaRPr lang="en-US" dirty="0"/>
          </a:p>
        </p:txBody>
      </p:sp>
      <p:sp>
        <p:nvSpPr>
          <p:cNvPr id="12" name="Oval 11">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CC1A023-B213-94B8-B00E-431E2B4FBCE0}"/>
              </a:ext>
            </a:extLst>
          </p:cNvPr>
          <p:cNvPicPr>
            <a:picLocks noChangeAspect="1"/>
          </p:cNvPicPr>
          <p:nvPr/>
        </p:nvPicPr>
        <p:blipFill rotWithShape="1">
          <a:blip r:embed="rId2"/>
          <a:srcRect l="9170" r="12131" b="3"/>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4" name="Arc 13">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Picture 3" descr="Diagram&#10;&#10;Description automatically generated">
            <a:extLst>
              <a:ext uri="{FF2B5EF4-FFF2-40B4-BE49-F238E27FC236}">
                <a16:creationId xmlns:a16="http://schemas.microsoft.com/office/drawing/2014/main" id="{F42314A2-A229-843A-7006-F2E56F0073AC}"/>
              </a:ext>
            </a:extLst>
          </p:cNvPr>
          <p:cNvPicPr>
            <a:picLocks noChangeAspect="1"/>
          </p:cNvPicPr>
          <p:nvPr/>
        </p:nvPicPr>
        <p:blipFill rotWithShape="1">
          <a:blip r:embed="rId3"/>
          <a:srcRect t="10765" r="1" b="3768"/>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2287017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0FF78C-4B44-611F-5FB8-169821967766}"/>
              </a:ext>
            </a:extLst>
          </p:cNvPr>
          <p:cNvSpPr>
            <a:spLocks noGrp="1"/>
          </p:cNvSpPr>
          <p:nvPr>
            <p:ph type="title"/>
          </p:nvPr>
        </p:nvSpPr>
        <p:spPr>
          <a:xfrm>
            <a:off x="871442" y="685800"/>
            <a:ext cx="4353116" cy="1474666"/>
          </a:xfrm>
        </p:spPr>
        <p:txBody>
          <a:bodyPr anchor="b">
            <a:normAutofit/>
          </a:bodyPr>
          <a:lstStyle/>
          <a:p>
            <a:pPr algn="ctr"/>
            <a:r>
              <a:rPr lang="en-US" sz="3200">
                <a:solidFill>
                  <a:srgbClr val="595959"/>
                </a:solidFill>
              </a:rPr>
              <a:t>Cardiac Assist Devices</a:t>
            </a:r>
          </a:p>
        </p:txBody>
      </p:sp>
      <p:sp>
        <p:nvSpPr>
          <p:cNvPr id="3" name="Content Placeholder 2">
            <a:extLst>
              <a:ext uri="{FF2B5EF4-FFF2-40B4-BE49-F238E27FC236}">
                <a16:creationId xmlns:a16="http://schemas.microsoft.com/office/drawing/2014/main" id="{96453EB9-BD8B-4E4E-D38E-7A83D8A3DF86}"/>
              </a:ext>
            </a:extLst>
          </p:cNvPr>
          <p:cNvSpPr>
            <a:spLocks noGrp="1"/>
          </p:cNvSpPr>
          <p:nvPr>
            <p:ph idx="1"/>
          </p:nvPr>
        </p:nvSpPr>
        <p:spPr>
          <a:xfrm>
            <a:off x="871442" y="2447337"/>
            <a:ext cx="4353116" cy="3770434"/>
          </a:xfrm>
        </p:spPr>
        <p:txBody>
          <a:bodyPr anchor="t">
            <a:normAutofit/>
          </a:bodyPr>
          <a:lstStyle/>
          <a:p>
            <a:r>
              <a:rPr lang="en-US" sz="2000">
                <a:solidFill>
                  <a:srgbClr val="595959"/>
                </a:solidFill>
              </a:rPr>
              <a:t>Postcardiotomy low cardiac output syndrome</a:t>
            </a:r>
          </a:p>
          <a:p>
            <a:r>
              <a:rPr lang="en-US" sz="2000">
                <a:solidFill>
                  <a:srgbClr val="595959"/>
                </a:solidFill>
              </a:rPr>
              <a:t>Persistent low cardiac output</a:t>
            </a:r>
          </a:p>
          <a:p>
            <a:r>
              <a:rPr lang="en-US" sz="2000">
                <a:solidFill>
                  <a:srgbClr val="595959"/>
                </a:solidFill>
              </a:rPr>
              <a:t>Systemic illness</a:t>
            </a:r>
          </a:p>
        </p:txBody>
      </p:sp>
      <p:pic>
        <p:nvPicPr>
          <p:cNvPr id="4" name="Picture 3">
            <a:extLst>
              <a:ext uri="{FF2B5EF4-FFF2-40B4-BE49-F238E27FC236}">
                <a16:creationId xmlns:a16="http://schemas.microsoft.com/office/drawing/2014/main" id="{517C3948-6854-4142-C8A6-05EB188EBD9F}"/>
              </a:ext>
            </a:extLst>
          </p:cNvPr>
          <p:cNvPicPr>
            <a:picLocks noChangeAspect="1"/>
          </p:cNvPicPr>
          <p:nvPr/>
        </p:nvPicPr>
        <p:blipFill>
          <a:blip r:embed="rId2"/>
          <a:stretch>
            <a:fillRect/>
          </a:stretch>
        </p:blipFill>
        <p:spPr>
          <a:xfrm>
            <a:off x="6965702" y="685799"/>
            <a:ext cx="4429253" cy="5531972"/>
          </a:xfrm>
          <a:prstGeom prst="rect">
            <a:avLst/>
          </a:prstGeom>
        </p:spPr>
      </p:pic>
    </p:spTree>
    <p:extLst>
      <p:ext uri="{BB962C8B-B14F-4D97-AF65-F5344CB8AC3E}">
        <p14:creationId xmlns:p14="http://schemas.microsoft.com/office/powerpoint/2010/main" val="20772976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C964C-E4BA-745C-F3AB-7B6BD698BE7E}"/>
              </a:ext>
            </a:extLst>
          </p:cNvPr>
          <p:cNvSpPr>
            <a:spLocks noGrp="1"/>
          </p:cNvSpPr>
          <p:nvPr>
            <p:ph type="title"/>
          </p:nvPr>
        </p:nvSpPr>
        <p:spPr/>
        <p:txBody>
          <a:bodyPr/>
          <a:lstStyle/>
          <a:p>
            <a:r>
              <a:rPr lang="en-US" dirty="0"/>
              <a:t>Cardiac Assist Devices</a:t>
            </a:r>
          </a:p>
        </p:txBody>
      </p:sp>
      <p:graphicFrame>
        <p:nvGraphicFramePr>
          <p:cNvPr id="4" name="Table 4">
            <a:extLst>
              <a:ext uri="{FF2B5EF4-FFF2-40B4-BE49-F238E27FC236}">
                <a16:creationId xmlns:a16="http://schemas.microsoft.com/office/drawing/2014/main" id="{7113919C-3156-B52E-83D1-1682C121689E}"/>
              </a:ext>
            </a:extLst>
          </p:cNvPr>
          <p:cNvGraphicFramePr>
            <a:graphicFrameLocks noGrp="1"/>
          </p:cNvGraphicFramePr>
          <p:nvPr>
            <p:ph idx="1"/>
            <p:extLst>
              <p:ext uri="{D42A27DB-BD31-4B8C-83A1-F6EECF244321}">
                <p14:modId xmlns:p14="http://schemas.microsoft.com/office/powerpoint/2010/main" val="2584840495"/>
              </p:ext>
            </p:extLst>
          </p:nvPr>
        </p:nvGraphicFramePr>
        <p:xfrm>
          <a:off x="838200" y="1825625"/>
          <a:ext cx="10515597" cy="303276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2421774171"/>
                    </a:ext>
                  </a:extLst>
                </a:gridCol>
                <a:gridCol w="3505199">
                  <a:extLst>
                    <a:ext uri="{9D8B030D-6E8A-4147-A177-3AD203B41FA5}">
                      <a16:colId xmlns:a16="http://schemas.microsoft.com/office/drawing/2014/main" val="1094763172"/>
                    </a:ext>
                  </a:extLst>
                </a:gridCol>
                <a:gridCol w="3505199">
                  <a:extLst>
                    <a:ext uri="{9D8B030D-6E8A-4147-A177-3AD203B41FA5}">
                      <a16:colId xmlns:a16="http://schemas.microsoft.com/office/drawing/2014/main" val="3150587004"/>
                    </a:ext>
                  </a:extLst>
                </a:gridCol>
              </a:tblGrid>
              <a:tr h="370840">
                <a:tc>
                  <a:txBody>
                    <a:bodyPr/>
                    <a:lstStyle/>
                    <a:p>
                      <a:pPr algn="ctr"/>
                      <a:r>
                        <a:rPr lang="en-US" dirty="0"/>
                        <a:t>Type</a:t>
                      </a:r>
                    </a:p>
                  </a:txBody>
                  <a:tcPr/>
                </a:tc>
                <a:tc>
                  <a:txBody>
                    <a:bodyPr/>
                    <a:lstStyle/>
                    <a:p>
                      <a:pPr algn="ctr"/>
                      <a:r>
                        <a:rPr lang="en-US" dirty="0"/>
                        <a:t>Patient Size</a:t>
                      </a:r>
                    </a:p>
                  </a:txBody>
                  <a:tcPr/>
                </a:tc>
                <a:tc>
                  <a:txBody>
                    <a:bodyPr/>
                    <a:lstStyle/>
                    <a:p>
                      <a:pPr algn="ctr"/>
                      <a:r>
                        <a:rPr lang="en-US" dirty="0"/>
                        <a:t>Type of Support</a:t>
                      </a:r>
                    </a:p>
                  </a:txBody>
                  <a:tcPr/>
                </a:tc>
                <a:extLst>
                  <a:ext uri="{0D108BD9-81ED-4DB2-BD59-A6C34878D82A}">
                    <a16:rowId xmlns:a16="http://schemas.microsoft.com/office/drawing/2014/main" val="2851352034"/>
                  </a:ext>
                </a:extLst>
              </a:tr>
              <a:tr h="370840">
                <a:tc>
                  <a:txBody>
                    <a:bodyPr/>
                    <a:lstStyle/>
                    <a:p>
                      <a:r>
                        <a:rPr lang="en-US" dirty="0"/>
                        <a:t>ECMO</a:t>
                      </a:r>
                    </a:p>
                  </a:txBody>
                  <a:tcPr/>
                </a:tc>
                <a:tc>
                  <a:txBody>
                    <a:bodyPr/>
                    <a:lstStyle/>
                    <a:p>
                      <a:r>
                        <a:rPr lang="en-US" dirty="0"/>
                        <a:t>&gt;2kg</a:t>
                      </a:r>
                    </a:p>
                  </a:txBody>
                  <a:tcPr/>
                </a:tc>
                <a:tc>
                  <a:txBody>
                    <a:bodyPr/>
                    <a:lstStyle/>
                    <a:p>
                      <a:r>
                        <a:rPr lang="en-US" dirty="0"/>
                        <a:t>Nonpulsatile flow, support cardiac and pulmonary function</a:t>
                      </a:r>
                    </a:p>
                  </a:txBody>
                  <a:tcPr/>
                </a:tc>
                <a:extLst>
                  <a:ext uri="{0D108BD9-81ED-4DB2-BD59-A6C34878D82A}">
                    <a16:rowId xmlns:a16="http://schemas.microsoft.com/office/drawing/2014/main" val="1236664295"/>
                  </a:ext>
                </a:extLst>
              </a:tr>
              <a:tr h="370840">
                <a:tc>
                  <a:txBody>
                    <a:bodyPr/>
                    <a:lstStyle/>
                    <a:p>
                      <a:r>
                        <a:rPr lang="en-US" dirty="0"/>
                        <a:t>Centrifugal pump</a:t>
                      </a:r>
                    </a:p>
                  </a:txBody>
                  <a:tcPr/>
                </a:tc>
                <a:tc>
                  <a:txBody>
                    <a:bodyPr/>
                    <a:lstStyle/>
                    <a:p>
                      <a:r>
                        <a:rPr lang="en-US" dirty="0"/>
                        <a:t>&gt;2kg</a:t>
                      </a:r>
                    </a:p>
                  </a:txBody>
                  <a:tcPr/>
                </a:tc>
                <a:tc>
                  <a:txBody>
                    <a:bodyPr/>
                    <a:lstStyle/>
                    <a:p>
                      <a:r>
                        <a:rPr lang="en-US" dirty="0"/>
                        <a:t>Nonpulsatile flow, left ,right or biventricular assist device (BIVAD)</a:t>
                      </a:r>
                    </a:p>
                  </a:txBody>
                  <a:tcPr/>
                </a:tc>
                <a:extLst>
                  <a:ext uri="{0D108BD9-81ED-4DB2-BD59-A6C34878D82A}">
                    <a16:rowId xmlns:a16="http://schemas.microsoft.com/office/drawing/2014/main" val="271622074"/>
                  </a:ext>
                </a:extLst>
              </a:tr>
              <a:tr h="370840">
                <a:tc>
                  <a:txBody>
                    <a:bodyPr/>
                    <a:lstStyle/>
                    <a:p>
                      <a:r>
                        <a:rPr lang="en-US" dirty="0"/>
                        <a:t>Pneumatic pump-</a:t>
                      </a:r>
                      <a:r>
                        <a:rPr lang="en-US" dirty="0" err="1"/>
                        <a:t>Thoratec</a:t>
                      </a:r>
                      <a:endParaRPr lang="en-US" dirty="0"/>
                    </a:p>
                  </a:txBody>
                  <a:tcPr/>
                </a:tc>
                <a:tc>
                  <a:txBody>
                    <a:bodyPr/>
                    <a:lstStyle/>
                    <a:p>
                      <a:r>
                        <a:rPr lang="en-US" dirty="0"/>
                        <a:t>&gt;17kg</a:t>
                      </a:r>
                    </a:p>
                  </a:txBody>
                  <a:tcPr/>
                </a:tc>
                <a:tc>
                  <a:txBody>
                    <a:bodyPr/>
                    <a:lstStyle/>
                    <a:p>
                      <a:r>
                        <a:rPr lang="en-US" dirty="0"/>
                        <a:t>Pulsatile flow, left, right or BIVAD</a:t>
                      </a:r>
                    </a:p>
                  </a:txBody>
                  <a:tcPr/>
                </a:tc>
                <a:extLst>
                  <a:ext uri="{0D108BD9-81ED-4DB2-BD59-A6C34878D82A}">
                    <a16:rowId xmlns:a16="http://schemas.microsoft.com/office/drawing/2014/main" val="4022203590"/>
                  </a:ext>
                </a:extLst>
              </a:tr>
              <a:tr h="370840">
                <a:tc>
                  <a:txBody>
                    <a:bodyPr/>
                    <a:lstStyle/>
                    <a:p>
                      <a:r>
                        <a:rPr lang="en-US" dirty="0"/>
                        <a:t>Pneumatic pump-Berlin heart</a:t>
                      </a:r>
                    </a:p>
                  </a:txBody>
                  <a:tcPr/>
                </a:tc>
                <a:tc>
                  <a:txBody>
                    <a:bodyPr/>
                    <a:lstStyle/>
                    <a:p>
                      <a:r>
                        <a:rPr lang="en-US" dirty="0"/>
                        <a:t>&gt;3kg</a:t>
                      </a:r>
                    </a:p>
                  </a:txBody>
                  <a:tcPr/>
                </a:tc>
                <a:tc>
                  <a:txBody>
                    <a:bodyPr/>
                    <a:lstStyle/>
                    <a:p>
                      <a:r>
                        <a:rPr lang="en-US" dirty="0"/>
                        <a:t>Pulsatile flow, left, right or BIVAD</a:t>
                      </a:r>
                    </a:p>
                  </a:txBody>
                  <a:tcPr/>
                </a:tc>
                <a:extLst>
                  <a:ext uri="{0D108BD9-81ED-4DB2-BD59-A6C34878D82A}">
                    <a16:rowId xmlns:a16="http://schemas.microsoft.com/office/drawing/2014/main" val="3327715420"/>
                  </a:ext>
                </a:extLst>
              </a:tr>
              <a:tr h="370840">
                <a:tc>
                  <a:txBody>
                    <a:bodyPr/>
                    <a:lstStyle/>
                    <a:p>
                      <a:r>
                        <a:rPr lang="en-US" dirty="0"/>
                        <a:t>Intraaortic balloon pump</a:t>
                      </a:r>
                    </a:p>
                  </a:txBody>
                  <a:tcPr/>
                </a:tc>
                <a:tc>
                  <a:txBody>
                    <a:bodyPr/>
                    <a:lstStyle/>
                    <a:p>
                      <a:r>
                        <a:rPr lang="en-US" dirty="0"/>
                        <a:t>&gt;3kg</a:t>
                      </a:r>
                    </a:p>
                  </a:txBody>
                  <a:tcPr/>
                </a:tc>
                <a:tc>
                  <a:txBody>
                    <a:bodyPr/>
                    <a:lstStyle/>
                    <a:p>
                      <a:r>
                        <a:rPr lang="en-US" dirty="0"/>
                        <a:t>Nonpulsatile counter pulsation; left heart support</a:t>
                      </a:r>
                    </a:p>
                  </a:txBody>
                  <a:tcPr/>
                </a:tc>
                <a:extLst>
                  <a:ext uri="{0D108BD9-81ED-4DB2-BD59-A6C34878D82A}">
                    <a16:rowId xmlns:a16="http://schemas.microsoft.com/office/drawing/2014/main" val="3818197369"/>
                  </a:ext>
                </a:extLst>
              </a:tr>
            </a:tbl>
          </a:graphicData>
        </a:graphic>
      </p:graphicFrame>
    </p:spTree>
    <p:extLst>
      <p:ext uri="{BB962C8B-B14F-4D97-AF65-F5344CB8AC3E}">
        <p14:creationId xmlns:p14="http://schemas.microsoft.com/office/powerpoint/2010/main" val="42624052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016D8D-E9D0-3E73-F0D4-4A5AA65315A9}"/>
              </a:ext>
            </a:extLst>
          </p:cNvPr>
          <p:cNvSpPr>
            <a:spLocks noGrp="1"/>
          </p:cNvSpPr>
          <p:nvPr>
            <p:ph type="title"/>
          </p:nvPr>
        </p:nvSpPr>
        <p:spPr>
          <a:xfrm>
            <a:off x="871442" y="685800"/>
            <a:ext cx="4353116" cy="1474666"/>
          </a:xfrm>
        </p:spPr>
        <p:txBody>
          <a:bodyPr anchor="b">
            <a:normAutofit/>
          </a:bodyPr>
          <a:lstStyle/>
          <a:p>
            <a:pPr algn="ctr"/>
            <a:r>
              <a:rPr lang="en-US" sz="3200">
                <a:solidFill>
                  <a:srgbClr val="595959"/>
                </a:solidFill>
              </a:rPr>
              <a:t>Caring for a Child with a Cardiac Assist Device</a:t>
            </a:r>
          </a:p>
        </p:txBody>
      </p:sp>
      <p:sp>
        <p:nvSpPr>
          <p:cNvPr id="3" name="Content Placeholder 2">
            <a:extLst>
              <a:ext uri="{FF2B5EF4-FFF2-40B4-BE49-F238E27FC236}">
                <a16:creationId xmlns:a16="http://schemas.microsoft.com/office/drawing/2014/main" id="{F087365C-AC31-3F4A-3F10-BE5667370A50}"/>
              </a:ext>
            </a:extLst>
          </p:cNvPr>
          <p:cNvSpPr>
            <a:spLocks noGrp="1"/>
          </p:cNvSpPr>
          <p:nvPr>
            <p:ph idx="1"/>
          </p:nvPr>
        </p:nvSpPr>
        <p:spPr>
          <a:xfrm>
            <a:off x="871442" y="2447337"/>
            <a:ext cx="4353116" cy="3770434"/>
          </a:xfrm>
        </p:spPr>
        <p:txBody>
          <a:bodyPr anchor="t">
            <a:normAutofit/>
          </a:bodyPr>
          <a:lstStyle/>
          <a:p>
            <a:r>
              <a:rPr lang="en-US" sz="1700">
                <a:solidFill>
                  <a:srgbClr val="595959"/>
                </a:solidFill>
              </a:rPr>
              <a:t>Goals</a:t>
            </a:r>
          </a:p>
          <a:p>
            <a:pPr lvl="1"/>
            <a:r>
              <a:rPr lang="en-US" sz="1700">
                <a:solidFill>
                  <a:srgbClr val="595959"/>
                </a:solidFill>
              </a:rPr>
              <a:t>Adequate cardiac output; prevent multiorgan system failure</a:t>
            </a:r>
          </a:p>
          <a:p>
            <a:pPr lvl="1"/>
            <a:r>
              <a:rPr lang="en-US" sz="1700">
                <a:solidFill>
                  <a:srgbClr val="595959"/>
                </a:solidFill>
              </a:rPr>
              <a:t>Prevention on infection</a:t>
            </a:r>
          </a:p>
          <a:p>
            <a:pPr lvl="1"/>
            <a:r>
              <a:rPr lang="en-US" sz="1700">
                <a:solidFill>
                  <a:srgbClr val="595959"/>
                </a:solidFill>
              </a:rPr>
              <a:t>Prevent bleeding</a:t>
            </a:r>
          </a:p>
          <a:p>
            <a:pPr lvl="1"/>
            <a:r>
              <a:rPr lang="en-US" sz="1700">
                <a:solidFill>
                  <a:srgbClr val="595959"/>
                </a:solidFill>
              </a:rPr>
              <a:t>Hemodynamic monitoring</a:t>
            </a:r>
          </a:p>
          <a:p>
            <a:pPr lvl="1"/>
            <a:r>
              <a:rPr lang="en-US" sz="1700">
                <a:solidFill>
                  <a:srgbClr val="595959"/>
                </a:solidFill>
              </a:rPr>
              <a:t>Assessment of cardiac output</a:t>
            </a:r>
          </a:p>
          <a:p>
            <a:pPr lvl="1"/>
            <a:r>
              <a:rPr lang="en-US" sz="1700">
                <a:solidFill>
                  <a:srgbClr val="595959"/>
                </a:solidFill>
              </a:rPr>
              <a:t>Monitor assist device flowrates</a:t>
            </a:r>
          </a:p>
          <a:p>
            <a:pPr lvl="1"/>
            <a:r>
              <a:rPr lang="en-US" sz="1700">
                <a:solidFill>
                  <a:srgbClr val="595959"/>
                </a:solidFill>
              </a:rPr>
              <a:t>Assessment of volume status and replacement needs</a:t>
            </a:r>
          </a:p>
          <a:p>
            <a:pPr lvl="1"/>
            <a:r>
              <a:rPr lang="en-US" sz="1700">
                <a:solidFill>
                  <a:srgbClr val="595959"/>
                </a:solidFill>
              </a:rPr>
              <a:t>Monitor for signs of tamponade</a:t>
            </a:r>
          </a:p>
          <a:p>
            <a:pPr lvl="1"/>
            <a:r>
              <a:rPr lang="en-US" sz="1700">
                <a:solidFill>
                  <a:srgbClr val="595959"/>
                </a:solidFill>
              </a:rPr>
              <a:t>Titration of inotropes/vasopressors</a:t>
            </a:r>
          </a:p>
          <a:p>
            <a:pPr lvl="1"/>
            <a:endParaRPr lang="en-US" sz="1700">
              <a:solidFill>
                <a:srgbClr val="595959"/>
              </a:solidFill>
            </a:endParaRPr>
          </a:p>
        </p:txBody>
      </p:sp>
      <p:pic>
        <p:nvPicPr>
          <p:cNvPr id="4" name="Picture 3" descr="A baby in a crib&#10;&#10;Description automatically generated with medium confidence">
            <a:extLst>
              <a:ext uri="{FF2B5EF4-FFF2-40B4-BE49-F238E27FC236}">
                <a16:creationId xmlns:a16="http://schemas.microsoft.com/office/drawing/2014/main" id="{7B8B1900-DE4F-54EE-8D26-7078BD3C4EDB}"/>
              </a:ext>
            </a:extLst>
          </p:cNvPr>
          <p:cNvPicPr>
            <a:picLocks noChangeAspect="1"/>
          </p:cNvPicPr>
          <p:nvPr/>
        </p:nvPicPr>
        <p:blipFill>
          <a:blip r:embed="rId2"/>
          <a:stretch>
            <a:fillRect/>
          </a:stretch>
        </p:blipFill>
        <p:spPr>
          <a:xfrm>
            <a:off x="6781801" y="1652889"/>
            <a:ext cx="4797056" cy="3597792"/>
          </a:xfrm>
          <a:prstGeom prst="rect">
            <a:avLst/>
          </a:prstGeom>
        </p:spPr>
      </p:pic>
    </p:spTree>
    <p:extLst>
      <p:ext uri="{BB962C8B-B14F-4D97-AF65-F5344CB8AC3E}">
        <p14:creationId xmlns:p14="http://schemas.microsoft.com/office/powerpoint/2010/main" val="473088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4A206-E342-3B32-9006-2E8667AB1BC3}"/>
              </a:ext>
            </a:extLst>
          </p:cNvPr>
          <p:cNvSpPr>
            <a:spLocks noGrp="1"/>
          </p:cNvSpPr>
          <p:nvPr>
            <p:ph type="title"/>
          </p:nvPr>
        </p:nvSpPr>
        <p:spPr/>
        <p:txBody>
          <a:bodyPr/>
          <a:lstStyle/>
          <a:p>
            <a:r>
              <a:rPr lang="en-US" dirty="0"/>
              <a:t>Neonatal Anatomical Shunts</a:t>
            </a:r>
          </a:p>
        </p:txBody>
      </p:sp>
      <p:sp>
        <p:nvSpPr>
          <p:cNvPr id="3" name="Content Placeholder 2">
            <a:extLst>
              <a:ext uri="{FF2B5EF4-FFF2-40B4-BE49-F238E27FC236}">
                <a16:creationId xmlns:a16="http://schemas.microsoft.com/office/drawing/2014/main" id="{95DC07D3-7E31-4ED1-CEB5-BE0485D98BE3}"/>
              </a:ext>
            </a:extLst>
          </p:cNvPr>
          <p:cNvSpPr>
            <a:spLocks noGrp="1"/>
          </p:cNvSpPr>
          <p:nvPr>
            <p:ph idx="1"/>
          </p:nvPr>
        </p:nvSpPr>
        <p:spPr/>
        <p:txBody>
          <a:bodyPr/>
          <a:lstStyle/>
          <a:p>
            <a:r>
              <a:rPr lang="en-US" dirty="0"/>
              <a:t>Ductus arteriosus</a:t>
            </a:r>
          </a:p>
          <a:p>
            <a:endParaRPr lang="en-US" dirty="0"/>
          </a:p>
          <a:p>
            <a:endParaRPr lang="en-US" dirty="0"/>
          </a:p>
          <a:p>
            <a:endParaRPr lang="en-US" dirty="0"/>
          </a:p>
          <a:p>
            <a:endParaRPr lang="en-US" dirty="0"/>
          </a:p>
          <a:p>
            <a:r>
              <a:rPr lang="en-US" dirty="0"/>
              <a:t>Foramen Ovale</a:t>
            </a:r>
          </a:p>
          <a:p>
            <a:pPr lvl="1"/>
            <a:r>
              <a:rPr lang="en-US" dirty="0"/>
              <a:t>Fetus: R-L shunt</a:t>
            </a:r>
          </a:p>
          <a:p>
            <a:pPr lvl="1"/>
            <a:r>
              <a:rPr lang="en-US" dirty="0"/>
              <a:t>Neonate: L-R shunt</a:t>
            </a:r>
          </a:p>
        </p:txBody>
      </p:sp>
      <p:pic>
        <p:nvPicPr>
          <p:cNvPr id="4" name="Picture 3">
            <a:extLst>
              <a:ext uri="{FF2B5EF4-FFF2-40B4-BE49-F238E27FC236}">
                <a16:creationId xmlns:a16="http://schemas.microsoft.com/office/drawing/2014/main" id="{FC13EBC1-A48D-A895-8BAC-2A7C0B182CBA}"/>
              </a:ext>
            </a:extLst>
          </p:cNvPr>
          <p:cNvPicPr>
            <a:picLocks noChangeAspect="1"/>
          </p:cNvPicPr>
          <p:nvPr/>
        </p:nvPicPr>
        <p:blipFill>
          <a:blip r:embed="rId2"/>
          <a:stretch>
            <a:fillRect/>
          </a:stretch>
        </p:blipFill>
        <p:spPr>
          <a:xfrm>
            <a:off x="4209521" y="1509713"/>
            <a:ext cx="2181225" cy="2667000"/>
          </a:xfrm>
          <a:prstGeom prst="rect">
            <a:avLst/>
          </a:prstGeom>
        </p:spPr>
      </p:pic>
      <p:pic>
        <p:nvPicPr>
          <p:cNvPr id="5" name="Picture 4">
            <a:extLst>
              <a:ext uri="{FF2B5EF4-FFF2-40B4-BE49-F238E27FC236}">
                <a16:creationId xmlns:a16="http://schemas.microsoft.com/office/drawing/2014/main" id="{F7E9AC1B-716F-3925-5B60-8EBDDA2E7948}"/>
              </a:ext>
            </a:extLst>
          </p:cNvPr>
          <p:cNvPicPr>
            <a:picLocks noChangeAspect="1"/>
          </p:cNvPicPr>
          <p:nvPr/>
        </p:nvPicPr>
        <p:blipFill>
          <a:blip r:embed="rId3"/>
          <a:stretch>
            <a:fillRect/>
          </a:stretch>
        </p:blipFill>
        <p:spPr>
          <a:xfrm>
            <a:off x="7521575" y="3959225"/>
            <a:ext cx="4514850" cy="2533650"/>
          </a:xfrm>
          <a:prstGeom prst="rect">
            <a:avLst/>
          </a:prstGeom>
        </p:spPr>
      </p:pic>
    </p:spTree>
    <p:extLst>
      <p:ext uri="{BB962C8B-B14F-4D97-AF65-F5344CB8AC3E}">
        <p14:creationId xmlns:p14="http://schemas.microsoft.com/office/powerpoint/2010/main" val="27124331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82F91-8166-60A9-105A-254486E3EE31}"/>
              </a:ext>
            </a:extLst>
          </p:cNvPr>
          <p:cNvSpPr>
            <a:spLocks noGrp="1"/>
          </p:cNvSpPr>
          <p:nvPr>
            <p:ph type="title"/>
          </p:nvPr>
        </p:nvSpPr>
        <p:spPr/>
        <p:txBody>
          <a:bodyPr/>
          <a:lstStyle/>
          <a:p>
            <a:r>
              <a:rPr lang="en-US" dirty="0"/>
              <a:t>Review Questions</a:t>
            </a:r>
          </a:p>
        </p:txBody>
      </p:sp>
      <p:sp>
        <p:nvSpPr>
          <p:cNvPr id="3" name="Content Placeholder 2">
            <a:extLst>
              <a:ext uri="{FF2B5EF4-FFF2-40B4-BE49-F238E27FC236}">
                <a16:creationId xmlns:a16="http://schemas.microsoft.com/office/drawing/2014/main" id="{8D8AF965-EAAE-EE03-9144-7CD6FDD4D2C2}"/>
              </a:ext>
            </a:extLst>
          </p:cNvPr>
          <p:cNvSpPr>
            <a:spLocks noGrp="1"/>
          </p:cNvSpPr>
          <p:nvPr>
            <p:ph idx="1"/>
          </p:nvPr>
        </p:nvSpPr>
        <p:spPr/>
        <p:txBody>
          <a:bodyPr/>
          <a:lstStyle/>
          <a:p>
            <a:pPr marL="0" indent="0">
              <a:buNone/>
            </a:pPr>
            <a:r>
              <a:rPr lang="en-US" dirty="0"/>
              <a:t>A 3-year-old girl is admitted to the ICU following </a:t>
            </a:r>
            <a:r>
              <a:rPr lang="en-US" dirty="0" err="1"/>
              <a:t>reparo</a:t>
            </a:r>
            <a:r>
              <a:rPr lang="en-US" dirty="0"/>
              <a:t> of coarctation of the aorta. Her vital signs are: HR80 (sinus rhythm); RR 18; arterial BP 155/84; CVP 10. Arterial blood gas results are: pH 7.35, pC02 42; pO2 96; HCO3 25. She is comfortable and sleeping soundly. The most likely cause of her hypertension is:</a:t>
            </a:r>
          </a:p>
          <a:p>
            <a:pPr marL="514350" indent="-514350">
              <a:buAutoNum type="alphaLcPeriod"/>
            </a:pPr>
            <a:r>
              <a:rPr lang="en-US" dirty="0"/>
              <a:t>Inadequate pain control</a:t>
            </a:r>
          </a:p>
          <a:p>
            <a:pPr marL="514350" indent="-514350">
              <a:buAutoNum type="alphaLcPeriod"/>
            </a:pPr>
            <a:r>
              <a:rPr lang="en-US" dirty="0"/>
              <a:t>Expected systemic response to an aortic incision</a:t>
            </a:r>
          </a:p>
          <a:p>
            <a:pPr marL="514350" indent="-514350">
              <a:buAutoNum type="alphaLcPeriod"/>
            </a:pPr>
            <a:r>
              <a:rPr lang="en-US" dirty="0"/>
              <a:t>Fluid volume overload</a:t>
            </a:r>
          </a:p>
          <a:p>
            <a:pPr marL="514350" indent="-514350">
              <a:buAutoNum type="alphaLcPeriod"/>
            </a:pPr>
            <a:r>
              <a:rPr lang="en-US" dirty="0"/>
              <a:t>Diminished baroreceptor sensitivity to changes in arterial pressure</a:t>
            </a:r>
          </a:p>
        </p:txBody>
      </p:sp>
    </p:spTree>
    <p:extLst>
      <p:ext uri="{BB962C8B-B14F-4D97-AF65-F5344CB8AC3E}">
        <p14:creationId xmlns:p14="http://schemas.microsoft.com/office/powerpoint/2010/main" val="21142323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A04E6-B969-21B0-C925-74A63A602C30}"/>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3EE5DF24-BC15-1183-444B-612116664B83}"/>
              </a:ext>
            </a:extLst>
          </p:cNvPr>
          <p:cNvSpPr>
            <a:spLocks noGrp="1"/>
          </p:cNvSpPr>
          <p:nvPr>
            <p:ph idx="1"/>
          </p:nvPr>
        </p:nvSpPr>
        <p:spPr/>
        <p:txBody>
          <a:bodyPr/>
          <a:lstStyle/>
          <a:p>
            <a:pPr marL="0" indent="0">
              <a:buNone/>
            </a:pPr>
            <a:r>
              <a:rPr lang="en-US" dirty="0"/>
              <a:t>D. Diminished baroreceptor sensitivity to changes in arterial pressure</a:t>
            </a:r>
          </a:p>
        </p:txBody>
      </p:sp>
    </p:spTree>
    <p:extLst>
      <p:ext uri="{BB962C8B-B14F-4D97-AF65-F5344CB8AC3E}">
        <p14:creationId xmlns:p14="http://schemas.microsoft.com/office/powerpoint/2010/main" val="19155948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A3DF9-A988-A1DD-A97D-22E98223B583}"/>
              </a:ext>
            </a:extLst>
          </p:cNvPr>
          <p:cNvSpPr>
            <a:spLocks noGrp="1"/>
          </p:cNvSpPr>
          <p:nvPr>
            <p:ph type="title"/>
          </p:nvPr>
        </p:nvSpPr>
        <p:spPr/>
        <p:txBody>
          <a:bodyPr/>
          <a:lstStyle/>
          <a:p>
            <a:r>
              <a:rPr lang="en-US" dirty="0"/>
              <a:t>Review Question</a:t>
            </a:r>
          </a:p>
        </p:txBody>
      </p:sp>
      <p:sp>
        <p:nvSpPr>
          <p:cNvPr id="3" name="Content Placeholder 2">
            <a:extLst>
              <a:ext uri="{FF2B5EF4-FFF2-40B4-BE49-F238E27FC236}">
                <a16:creationId xmlns:a16="http://schemas.microsoft.com/office/drawing/2014/main" id="{330C97BE-A3A2-402B-D887-0244C582EE8F}"/>
              </a:ext>
            </a:extLst>
          </p:cNvPr>
          <p:cNvSpPr>
            <a:spLocks noGrp="1"/>
          </p:cNvSpPr>
          <p:nvPr>
            <p:ph idx="1"/>
          </p:nvPr>
        </p:nvSpPr>
        <p:spPr/>
        <p:txBody>
          <a:bodyPr/>
          <a:lstStyle/>
          <a:p>
            <a:pPr marL="0" indent="0">
              <a:buNone/>
            </a:pPr>
            <a:r>
              <a:rPr lang="en-US" dirty="0"/>
              <a:t>Medications used in the management of a persistent PDA include:</a:t>
            </a:r>
          </a:p>
          <a:p>
            <a:pPr marL="514350" indent="-514350">
              <a:buAutoNum type="alphaLcPeriod"/>
            </a:pPr>
            <a:r>
              <a:rPr lang="en-US" dirty="0"/>
              <a:t>Digoxin</a:t>
            </a:r>
          </a:p>
          <a:p>
            <a:pPr marL="514350" indent="-514350">
              <a:buAutoNum type="alphaLcPeriod"/>
            </a:pPr>
            <a:r>
              <a:rPr lang="en-US" dirty="0"/>
              <a:t>Milrinone</a:t>
            </a:r>
          </a:p>
          <a:p>
            <a:pPr marL="514350" indent="-514350">
              <a:buAutoNum type="alphaLcPeriod"/>
            </a:pPr>
            <a:r>
              <a:rPr lang="en-US" dirty="0"/>
              <a:t>Indomethacin</a:t>
            </a:r>
          </a:p>
          <a:p>
            <a:pPr marL="514350" indent="-514350">
              <a:buAutoNum type="alphaLcPeriod"/>
            </a:pPr>
            <a:r>
              <a:rPr lang="en-US" dirty="0"/>
              <a:t>prostaglandin</a:t>
            </a:r>
          </a:p>
        </p:txBody>
      </p:sp>
    </p:spTree>
    <p:extLst>
      <p:ext uri="{BB962C8B-B14F-4D97-AF65-F5344CB8AC3E}">
        <p14:creationId xmlns:p14="http://schemas.microsoft.com/office/powerpoint/2010/main" val="19050184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5F68-CDE9-AE92-78DA-4CCAC2C5DCF9}"/>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E07DF33A-98EF-04C8-EEC5-52B8E56BFE7D}"/>
              </a:ext>
            </a:extLst>
          </p:cNvPr>
          <p:cNvSpPr>
            <a:spLocks noGrp="1"/>
          </p:cNvSpPr>
          <p:nvPr>
            <p:ph idx="1"/>
          </p:nvPr>
        </p:nvSpPr>
        <p:spPr/>
        <p:txBody>
          <a:bodyPr/>
          <a:lstStyle/>
          <a:p>
            <a:pPr marL="0" indent="0">
              <a:buNone/>
            </a:pPr>
            <a:r>
              <a:rPr lang="en-US" dirty="0"/>
              <a:t>C. Indomethacin</a:t>
            </a:r>
          </a:p>
          <a:p>
            <a:pPr marL="0" indent="0">
              <a:buNone/>
            </a:pPr>
            <a:endParaRPr lang="en-US" dirty="0"/>
          </a:p>
          <a:p>
            <a:pPr marL="0" indent="0">
              <a:buNone/>
            </a:pPr>
            <a:r>
              <a:rPr lang="en-US" dirty="0"/>
              <a:t>The goal of treatment is closure of the PDA. Administration of Indomethacin will stimulate ductal closure. Prostaglandins would have the opposite effect. Digoxin and milrinone will have no impact on the closure of the PDA</a:t>
            </a:r>
          </a:p>
        </p:txBody>
      </p:sp>
    </p:spTree>
    <p:extLst>
      <p:ext uri="{BB962C8B-B14F-4D97-AF65-F5344CB8AC3E}">
        <p14:creationId xmlns:p14="http://schemas.microsoft.com/office/powerpoint/2010/main" val="39606881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75255-31DF-5407-96C8-A78D9A5BB286}"/>
              </a:ext>
            </a:extLst>
          </p:cNvPr>
          <p:cNvSpPr>
            <a:spLocks noGrp="1"/>
          </p:cNvSpPr>
          <p:nvPr>
            <p:ph type="title"/>
          </p:nvPr>
        </p:nvSpPr>
        <p:spPr/>
        <p:txBody>
          <a:bodyPr/>
          <a:lstStyle/>
          <a:p>
            <a:r>
              <a:rPr lang="en-US" dirty="0"/>
              <a:t>Review Question</a:t>
            </a:r>
          </a:p>
        </p:txBody>
      </p:sp>
      <p:sp>
        <p:nvSpPr>
          <p:cNvPr id="3" name="Content Placeholder 2">
            <a:extLst>
              <a:ext uri="{FF2B5EF4-FFF2-40B4-BE49-F238E27FC236}">
                <a16:creationId xmlns:a16="http://schemas.microsoft.com/office/drawing/2014/main" id="{F088C2E0-7241-5F0E-0DEE-BDEBB64B7DE2}"/>
              </a:ext>
            </a:extLst>
          </p:cNvPr>
          <p:cNvSpPr>
            <a:spLocks noGrp="1"/>
          </p:cNvSpPr>
          <p:nvPr>
            <p:ph idx="1"/>
          </p:nvPr>
        </p:nvSpPr>
        <p:spPr/>
        <p:txBody>
          <a:bodyPr/>
          <a:lstStyle/>
          <a:p>
            <a:pPr marL="0" indent="0">
              <a:buNone/>
            </a:pPr>
            <a:r>
              <a:rPr lang="en-US" dirty="0"/>
              <a:t>Congenital heart defects that result in increased pulmonary blood flow place an infant at greatest risk for:</a:t>
            </a:r>
          </a:p>
          <a:p>
            <a:pPr marL="514350" indent="-514350">
              <a:buAutoNum type="alphaLcPeriod"/>
            </a:pPr>
            <a:r>
              <a:rPr lang="en-US" dirty="0"/>
              <a:t>Stroke</a:t>
            </a:r>
          </a:p>
          <a:p>
            <a:pPr marL="514350" indent="-514350">
              <a:buAutoNum type="alphaLcPeriod"/>
            </a:pPr>
            <a:r>
              <a:rPr lang="en-US" dirty="0"/>
              <a:t>Hypoxemia</a:t>
            </a:r>
          </a:p>
          <a:p>
            <a:pPr marL="514350" indent="-514350">
              <a:buAutoNum type="alphaLcPeriod"/>
            </a:pPr>
            <a:r>
              <a:rPr lang="en-US" dirty="0"/>
              <a:t>Congestive heart failure</a:t>
            </a:r>
          </a:p>
          <a:p>
            <a:pPr marL="514350" indent="-514350">
              <a:buAutoNum type="alphaLcPeriod"/>
            </a:pPr>
            <a:r>
              <a:rPr lang="en-US" dirty="0"/>
              <a:t>Syncopal events</a:t>
            </a:r>
          </a:p>
        </p:txBody>
      </p:sp>
    </p:spTree>
    <p:extLst>
      <p:ext uri="{BB962C8B-B14F-4D97-AF65-F5344CB8AC3E}">
        <p14:creationId xmlns:p14="http://schemas.microsoft.com/office/powerpoint/2010/main" val="20109850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3DBE7-424B-2CA6-53D9-000139B3B09A}"/>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B3F81990-F28A-E228-55B8-8C1B457FF34C}"/>
              </a:ext>
            </a:extLst>
          </p:cNvPr>
          <p:cNvSpPr>
            <a:spLocks noGrp="1"/>
          </p:cNvSpPr>
          <p:nvPr>
            <p:ph idx="1"/>
          </p:nvPr>
        </p:nvSpPr>
        <p:spPr/>
        <p:txBody>
          <a:bodyPr/>
          <a:lstStyle/>
          <a:p>
            <a:pPr marL="0" indent="0">
              <a:buNone/>
            </a:pPr>
            <a:r>
              <a:rPr lang="en-US" dirty="0"/>
              <a:t>C. Congestive heart failure</a:t>
            </a:r>
          </a:p>
          <a:p>
            <a:pPr marL="0" indent="0">
              <a:buNone/>
            </a:pPr>
            <a:endParaRPr lang="en-US" dirty="0"/>
          </a:p>
          <a:p>
            <a:pPr marL="0" indent="0">
              <a:buNone/>
            </a:pPr>
            <a:r>
              <a:rPr lang="en-US" dirty="0"/>
              <a:t>CHDs that result in increased pulmonary blood flow create increased work for the right hear. Over time, the combination of increased blood flow and increased workload can lead to congestive heart failure</a:t>
            </a:r>
          </a:p>
        </p:txBody>
      </p:sp>
    </p:spTree>
    <p:extLst>
      <p:ext uri="{BB962C8B-B14F-4D97-AF65-F5344CB8AC3E}">
        <p14:creationId xmlns:p14="http://schemas.microsoft.com/office/powerpoint/2010/main" val="38165663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82688-9696-190A-9111-B51EC6AC9F5D}"/>
              </a:ext>
            </a:extLst>
          </p:cNvPr>
          <p:cNvSpPr>
            <a:spLocks noGrp="1"/>
          </p:cNvSpPr>
          <p:nvPr>
            <p:ph type="title"/>
          </p:nvPr>
        </p:nvSpPr>
        <p:spPr/>
        <p:txBody>
          <a:bodyPr/>
          <a:lstStyle/>
          <a:p>
            <a:r>
              <a:rPr lang="en-US" dirty="0"/>
              <a:t>Review Question</a:t>
            </a:r>
          </a:p>
        </p:txBody>
      </p:sp>
      <p:sp>
        <p:nvSpPr>
          <p:cNvPr id="3" name="Content Placeholder 2">
            <a:extLst>
              <a:ext uri="{FF2B5EF4-FFF2-40B4-BE49-F238E27FC236}">
                <a16:creationId xmlns:a16="http://schemas.microsoft.com/office/drawing/2014/main" id="{C662060F-389F-DA32-CE68-75D0E5488E07}"/>
              </a:ext>
            </a:extLst>
          </p:cNvPr>
          <p:cNvSpPr>
            <a:spLocks noGrp="1"/>
          </p:cNvSpPr>
          <p:nvPr>
            <p:ph idx="1"/>
          </p:nvPr>
        </p:nvSpPr>
        <p:spPr/>
        <p:txBody>
          <a:bodyPr/>
          <a:lstStyle/>
          <a:p>
            <a:pPr marL="0" indent="0">
              <a:buNone/>
            </a:pPr>
            <a:r>
              <a:rPr lang="en-US" dirty="0"/>
              <a:t>Two cardiac anomalies associated with TOF are:</a:t>
            </a:r>
          </a:p>
          <a:p>
            <a:pPr marL="514350" indent="-514350">
              <a:buAutoNum type="alphaLcPeriod"/>
            </a:pPr>
            <a:r>
              <a:rPr lang="en-US" dirty="0"/>
              <a:t>PDA and IAA</a:t>
            </a:r>
          </a:p>
          <a:p>
            <a:pPr marL="514350" indent="-514350">
              <a:buAutoNum type="alphaLcPeriod"/>
            </a:pPr>
            <a:r>
              <a:rPr lang="en-US" dirty="0"/>
              <a:t>ASD and PFO</a:t>
            </a:r>
          </a:p>
          <a:p>
            <a:pPr marL="514350" indent="-514350">
              <a:buAutoNum type="alphaLcPeriod"/>
            </a:pPr>
            <a:r>
              <a:rPr lang="en-US" dirty="0"/>
              <a:t>VSD and PS</a:t>
            </a:r>
          </a:p>
          <a:p>
            <a:pPr marL="514350" indent="-514350">
              <a:buAutoNum type="alphaLcPeriod"/>
            </a:pPr>
            <a:r>
              <a:rPr lang="en-US" dirty="0"/>
              <a:t>TGA and AS</a:t>
            </a:r>
          </a:p>
        </p:txBody>
      </p:sp>
    </p:spTree>
    <p:extLst>
      <p:ext uri="{BB962C8B-B14F-4D97-AF65-F5344CB8AC3E}">
        <p14:creationId xmlns:p14="http://schemas.microsoft.com/office/powerpoint/2010/main" val="29526729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DADF-370C-5A9A-EE8D-9656848A34C9}"/>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BF8D3920-ACE9-F542-0A49-BA63D958A14E}"/>
              </a:ext>
            </a:extLst>
          </p:cNvPr>
          <p:cNvSpPr>
            <a:spLocks noGrp="1"/>
          </p:cNvSpPr>
          <p:nvPr>
            <p:ph idx="1"/>
          </p:nvPr>
        </p:nvSpPr>
        <p:spPr/>
        <p:txBody>
          <a:bodyPr/>
          <a:lstStyle/>
          <a:p>
            <a:pPr marL="0" indent="0">
              <a:buNone/>
            </a:pPr>
            <a:r>
              <a:rPr lang="en-US" dirty="0"/>
              <a:t>C. VDS and PS</a:t>
            </a:r>
          </a:p>
          <a:p>
            <a:pPr marL="0" indent="0">
              <a:buNone/>
            </a:pPr>
            <a:endParaRPr lang="en-US" dirty="0"/>
          </a:p>
          <a:p>
            <a:pPr marL="0" indent="0">
              <a:buNone/>
            </a:pPr>
            <a:r>
              <a:rPr lang="en-US" dirty="0"/>
              <a:t>The four components of TOF are : pulmonary stenosis/right ventricular outflow obstruction, right ventricular hypertrophy, overriding aorta and VSD</a:t>
            </a:r>
          </a:p>
          <a:p>
            <a:pPr marL="0" indent="0">
              <a:buNone/>
            </a:pPr>
            <a:endParaRPr lang="en-US" dirty="0"/>
          </a:p>
        </p:txBody>
      </p:sp>
    </p:spTree>
    <p:extLst>
      <p:ext uri="{BB962C8B-B14F-4D97-AF65-F5344CB8AC3E}">
        <p14:creationId xmlns:p14="http://schemas.microsoft.com/office/powerpoint/2010/main" val="25774807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95E8D-2A58-2A90-DFDD-9BD0E43A3169}"/>
              </a:ext>
            </a:extLst>
          </p:cNvPr>
          <p:cNvSpPr>
            <a:spLocks noGrp="1"/>
          </p:cNvSpPr>
          <p:nvPr>
            <p:ph type="title"/>
          </p:nvPr>
        </p:nvSpPr>
        <p:spPr/>
        <p:txBody>
          <a:bodyPr/>
          <a:lstStyle/>
          <a:p>
            <a:r>
              <a:rPr lang="en-US" dirty="0"/>
              <a:t>Review Question</a:t>
            </a:r>
          </a:p>
        </p:txBody>
      </p:sp>
      <p:sp>
        <p:nvSpPr>
          <p:cNvPr id="3" name="Content Placeholder 2">
            <a:extLst>
              <a:ext uri="{FF2B5EF4-FFF2-40B4-BE49-F238E27FC236}">
                <a16:creationId xmlns:a16="http://schemas.microsoft.com/office/drawing/2014/main" id="{FDC5C81F-3269-36A0-9D4E-3DE5B98291EE}"/>
              </a:ext>
            </a:extLst>
          </p:cNvPr>
          <p:cNvSpPr>
            <a:spLocks noGrp="1"/>
          </p:cNvSpPr>
          <p:nvPr>
            <p:ph idx="1"/>
          </p:nvPr>
        </p:nvSpPr>
        <p:spPr/>
        <p:txBody>
          <a:bodyPr/>
          <a:lstStyle/>
          <a:p>
            <a:pPr marL="0" indent="0">
              <a:buNone/>
            </a:pPr>
            <a:r>
              <a:rPr lang="en-US" dirty="0"/>
              <a:t>In the infant with TOF, what are the goals of treating a “</a:t>
            </a:r>
            <a:r>
              <a:rPr lang="en-US" dirty="0" err="1"/>
              <a:t>tet</a:t>
            </a:r>
            <a:r>
              <a:rPr lang="en-US" dirty="0"/>
              <a:t>” spell:</a:t>
            </a:r>
          </a:p>
          <a:p>
            <a:pPr marL="514350" indent="-514350">
              <a:buAutoNum type="alphaLcPeriod"/>
            </a:pPr>
            <a:r>
              <a:rPr lang="en-US" dirty="0"/>
              <a:t>Increase pulmonary blood flow and relax the infundibulum</a:t>
            </a:r>
          </a:p>
          <a:p>
            <a:pPr marL="514350" indent="-514350">
              <a:buAutoNum type="alphaLcPeriod"/>
            </a:pPr>
            <a:r>
              <a:rPr lang="en-US" dirty="0"/>
              <a:t>Decrease systemic blood flow and increase pulmonary vascular resistance</a:t>
            </a:r>
          </a:p>
          <a:p>
            <a:pPr marL="514350" indent="-514350">
              <a:buAutoNum type="alphaLcPeriod"/>
            </a:pPr>
            <a:r>
              <a:rPr lang="en-US" dirty="0"/>
              <a:t>Decrease pulmonary blood flow and increase SVR</a:t>
            </a:r>
          </a:p>
          <a:p>
            <a:pPr marL="514350" indent="-514350">
              <a:buAutoNum type="alphaLcPeriod"/>
            </a:pPr>
            <a:r>
              <a:rPr lang="en-US" dirty="0"/>
              <a:t>Increase systemic blood flow and relax the left ventricular outflow tract</a:t>
            </a:r>
          </a:p>
        </p:txBody>
      </p:sp>
    </p:spTree>
    <p:extLst>
      <p:ext uri="{BB962C8B-B14F-4D97-AF65-F5344CB8AC3E}">
        <p14:creationId xmlns:p14="http://schemas.microsoft.com/office/powerpoint/2010/main" val="30416876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B3718-D0CB-807A-FCAE-9550CC1DA071}"/>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E7757DAC-80BF-2B21-28BE-24E6D0147E05}"/>
              </a:ext>
            </a:extLst>
          </p:cNvPr>
          <p:cNvSpPr>
            <a:spLocks noGrp="1"/>
          </p:cNvSpPr>
          <p:nvPr>
            <p:ph idx="1"/>
          </p:nvPr>
        </p:nvSpPr>
        <p:spPr/>
        <p:txBody>
          <a:bodyPr/>
          <a:lstStyle/>
          <a:p>
            <a:pPr marL="514350" indent="-514350">
              <a:buAutoNum type="alphaUcPeriod"/>
            </a:pPr>
            <a:r>
              <a:rPr lang="en-US" dirty="0"/>
              <a:t>Increase pulmonary blood flow and relax the infundibulum</a:t>
            </a:r>
          </a:p>
          <a:p>
            <a:pPr marL="0" indent="0">
              <a:buNone/>
            </a:pPr>
            <a:endParaRPr lang="en-US" dirty="0"/>
          </a:p>
          <a:p>
            <a:pPr marL="0" indent="0">
              <a:buNone/>
            </a:pPr>
            <a:r>
              <a:rPr lang="en-US" dirty="0"/>
              <a:t>Spells are hypoxic episodes triggered by episodes of agitation which result in spasm of the infundibulum or a drop in the SVR. The goal of management is to increase pulmonary blood flow through intervention which relax the infundibulum and increase SVR</a:t>
            </a:r>
          </a:p>
        </p:txBody>
      </p:sp>
    </p:spTree>
    <p:extLst>
      <p:ext uri="{BB962C8B-B14F-4D97-AF65-F5344CB8AC3E}">
        <p14:creationId xmlns:p14="http://schemas.microsoft.com/office/powerpoint/2010/main" val="2004323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942CD2-0465-CB8C-0B58-DFB2B1D05995}"/>
              </a:ext>
            </a:extLst>
          </p:cNvPr>
          <p:cNvSpPr>
            <a:spLocks noGrp="1"/>
          </p:cNvSpPr>
          <p:nvPr>
            <p:ph type="title"/>
          </p:nvPr>
        </p:nvSpPr>
        <p:spPr>
          <a:xfrm>
            <a:off x="504967" y="675564"/>
            <a:ext cx="3609833" cy="5204085"/>
          </a:xfrm>
        </p:spPr>
        <p:txBody>
          <a:bodyPr>
            <a:normAutofit/>
          </a:bodyPr>
          <a:lstStyle/>
          <a:p>
            <a:r>
              <a:rPr lang="en-US" dirty="0"/>
              <a:t>Shunting</a:t>
            </a:r>
          </a:p>
        </p:txBody>
      </p:sp>
      <p:cxnSp>
        <p:nvCxnSpPr>
          <p:cNvPr id="17" name="Straight Connector 16">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7" name="Content Placeholder 2">
            <a:extLst>
              <a:ext uri="{FF2B5EF4-FFF2-40B4-BE49-F238E27FC236}">
                <a16:creationId xmlns:a16="http://schemas.microsoft.com/office/drawing/2014/main" id="{1012CE76-E85E-4C17-E2D6-798C94CB334C}"/>
              </a:ext>
            </a:extLst>
          </p:cNvPr>
          <p:cNvGraphicFramePr>
            <a:graphicFrameLocks noGrp="1"/>
          </p:cNvGraphicFramePr>
          <p:nvPr>
            <p:ph idx="1"/>
            <p:extLst>
              <p:ext uri="{D42A27DB-BD31-4B8C-83A1-F6EECF244321}">
                <p14:modId xmlns:p14="http://schemas.microsoft.com/office/powerpoint/2010/main" val="2443229231"/>
              </p:ext>
            </p:extLst>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91949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A4419-4E41-B43F-EC5C-858B7847E11E}"/>
              </a:ext>
            </a:extLst>
          </p:cNvPr>
          <p:cNvSpPr>
            <a:spLocks noGrp="1"/>
          </p:cNvSpPr>
          <p:nvPr>
            <p:ph type="title"/>
          </p:nvPr>
        </p:nvSpPr>
        <p:spPr/>
        <p:txBody>
          <a:bodyPr/>
          <a:lstStyle/>
          <a:p>
            <a:r>
              <a:rPr lang="en-US" dirty="0"/>
              <a:t>Review Question</a:t>
            </a:r>
          </a:p>
        </p:txBody>
      </p:sp>
      <p:sp>
        <p:nvSpPr>
          <p:cNvPr id="3" name="Content Placeholder 2">
            <a:extLst>
              <a:ext uri="{FF2B5EF4-FFF2-40B4-BE49-F238E27FC236}">
                <a16:creationId xmlns:a16="http://schemas.microsoft.com/office/drawing/2014/main" id="{5A24F1FD-C40B-FDE2-F5BA-0677E2381231}"/>
              </a:ext>
            </a:extLst>
          </p:cNvPr>
          <p:cNvSpPr>
            <a:spLocks noGrp="1"/>
          </p:cNvSpPr>
          <p:nvPr>
            <p:ph idx="1"/>
          </p:nvPr>
        </p:nvSpPr>
        <p:spPr/>
        <p:txBody>
          <a:bodyPr/>
          <a:lstStyle/>
          <a:p>
            <a:pPr marL="0" indent="0">
              <a:buNone/>
            </a:pPr>
            <a:r>
              <a:rPr lang="en-US" dirty="0"/>
              <a:t>A newborn is admitted with transposition of the great arteries. Pulse oximetry reveals a saturation of 46%. No murmur is heard. Until a balloon septostomy can be performed, which one of the following should be administered to the patient?</a:t>
            </a:r>
          </a:p>
          <a:p>
            <a:pPr marL="514350" indent="-514350">
              <a:buAutoNum type="alphaLcPeriod"/>
            </a:pPr>
            <a:r>
              <a:rPr lang="en-US" dirty="0"/>
              <a:t>Indomethacin</a:t>
            </a:r>
          </a:p>
          <a:p>
            <a:pPr marL="514350" indent="-514350">
              <a:buAutoNum type="alphaLcPeriod"/>
            </a:pPr>
            <a:r>
              <a:rPr lang="en-US" dirty="0"/>
              <a:t>Digoxin</a:t>
            </a:r>
          </a:p>
          <a:p>
            <a:pPr marL="514350" indent="-514350">
              <a:buAutoNum type="alphaLcPeriod"/>
            </a:pPr>
            <a:r>
              <a:rPr lang="en-US" dirty="0"/>
              <a:t>Phenylephrine</a:t>
            </a:r>
          </a:p>
          <a:p>
            <a:pPr marL="514350" indent="-514350">
              <a:buAutoNum type="alphaLcPeriod"/>
            </a:pPr>
            <a:r>
              <a:rPr lang="en-US" dirty="0"/>
              <a:t>alprostadil</a:t>
            </a:r>
          </a:p>
        </p:txBody>
      </p:sp>
    </p:spTree>
    <p:extLst>
      <p:ext uri="{BB962C8B-B14F-4D97-AF65-F5344CB8AC3E}">
        <p14:creationId xmlns:p14="http://schemas.microsoft.com/office/powerpoint/2010/main" val="18792243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B168-CB46-1E37-0F22-6E61AEDA4C57}"/>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1BC29B51-5B3B-7883-421C-60085631E0DE}"/>
              </a:ext>
            </a:extLst>
          </p:cNvPr>
          <p:cNvSpPr>
            <a:spLocks noGrp="1"/>
          </p:cNvSpPr>
          <p:nvPr>
            <p:ph idx="1"/>
          </p:nvPr>
        </p:nvSpPr>
        <p:spPr/>
        <p:txBody>
          <a:bodyPr/>
          <a:lstStyle/>
          <a:p>
            <a:pPr marL="0" indent="0">
              <a:buNone/>
            </a:pPr>
            <a:r>
              <a:rPr lang="en-US" dirty="0"/>
              <a:t>D. Alprostadil</a:t>
            </a:r>
          </a:p>
          <a:p>
            <a:pPr marL="0" indent="0">
              <a:buNone/>
            </a:pPr>
            <a:endParaRPr lang="en-US" dirty="0"/>
          </a:p>
          <a:p>
            <a:pPr marL="0" indent="0">
              <a:buNone/>
            </a:pPr>
            <a:r>
              <a:rPr lang="en-US" dirty="0"/>
              <a:t>The newborn with TGA is “ductal dependent”. Administration of alprostadil(PGE) will maintain patency of the ductus arteriosus until the balloon septostomy can be performed</a:t>
            </a:r>
          </a:p>
        </p:txBody>
      </p:sp>
    </p:spTree>
    <p:extLst>
      <p:ext uri="{BB962C8B-B14F-4D97-AF65-F5344CB8AC3E}">
        <p14:creationId xmlns:p14="http://schemas.microsoft.com/office/powerpoint/2010/main" val="12680782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D2BBF-6DB6-0EBA-38F1-937BC6577DCE}"/>
              </a:ext>
            </a:extLst>
          </p:cNvPr>
          <p:cNvSpPr>
            <a:spLocks noGrp="1"/>
          </p:cNvSpPr>
          <p:nvPr>
            <p:ph type="title"/>
          </p:nvPr>
        </p:nvSpPr>
        <p:spPr/>
        <p:txBody>
          <a:bodyPr/>
          <a:lstStyle/>
          <a:p>
            <a:r>
              <a:rPr lang="en-US" dirty="0"/>
              <a:t>Review Question</a:t>
            </a:r>
          </a:p>
        </p:txBody>
      </p:sp>
      <p:sp>
        <p:nvSpPr>
          <p:cNvPr id="3" name="Content Placeholder 2">
            <a:extLst>
              <a:ext uri="{FF2B5EF4-FFF2-40B4-BE49-F238E27FC236}">
                <a16:creationId xmlns:a16="http://schemas.microsoft.com/office/drawing/2014/main" id="{D292C86B-0E3A-ACAD-3ABA-F8B9BE058BE8}"/>
              </a:ext>
            </a:extLst>
          </p:cNvPr>
          <p:cNvSpPr>
            <a:spLocks noGrp="1"/>
          </p:cNvSpPr>
          <p:nvPr>
            <p:ph idx="1"/>
          </p:nvPr>
        </p:nvSpPr>
        <p:spPr/>
        <p:txBody>
          <a:bodyPr/>
          <a:lstStyle/>
          <a:p>
            <a:pPr marL="0" indent="0">
              <a:buNone/>
            </a:pPr>
            <a:r>
              <a:rPr lang="en-US" dirty="0"/>
              <a:t>Emergent management of the patient with suspected cardiac tamponade should include:</a:t>
            </a:r>
          </a:p>
          <a:p>
            <a:pPr marL="514350" indent="-514350">
              <a:buAutoNum type="alphaLcPeriod"/>
            </a:pPr>
            <a:r>
              <a:rPr lang="en-US" dirty="0" err="1"/>
              <a:t>Pleurocentesis</a:t>
            </a:r>
            <a:endParaRPr lang="en-US" dirty="0"/>
          </a:p>
          <a:p>
            <a:pPr marL="514350" indent="-514350">
              <a:buAutoNum type="alphaLcPeriod"/>
            </a:pPr>
            <a:r>
              <a:rPr lang="en-US" dirty="0"/>
              <a:t>Dialysis</a:t>
            </a:r>
          </a:p>
          <a:p>
            <a:pPr marL="514350" indent="-514350">
              <a:buAutoNum type="alphaLcPeriod"/>
            </a:pPr>
            <a:r>
              <a:rPr lang="en-US" dirty="0"/>
              <a:t>Pericardiocentesis</a:t>
            </a:r>
          </a:p>
          <a:p>
            <a:pPr marL="514350" indent="-514350">
              <a:buAutoNum type="alphaLcPeriod"/>
            </a:pPr>
            <a:r>
              <a:rPr lang="en-US" dirty="0"/>
              <a:t>thoracentesis</a:t>
            </a:r>
          </a:p>
        </p:txBody>
      </p:sp>
    </p:spTree>
    <p:extLst>
      <p:ext uri="{BB962C8B-B14F-4D97-AF65-F5344CB8AC3E}">
        <p14:creationId xmlns:p14="http://schemas.microsoft.com/office/powerpoint/2010/main" val="26955510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8F103-40C3-4F0C-2226-5959DE4CC3FC}"/>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0A8AE4AE-32F8-C500-6051-318F48F46DFD}"/>
              </a:ext>
            </a:extLst>
          </p:cNvPr>
          <p:cNvSpPr>
            <a:spLocks noGrp="1"/>
          </p:cNvSpPr>
          <p:nvPr>
            <p:ph idx="1"/>
          </p:nvPr>
        </p:nvSpPr>
        <p:spPr/>
        <p:txBody>
          <a:bodyPr/>
          <a:lstStyle/>
          <a:p>
            <a:pPr marL="0" indent="0">
              <a:buNone/>
            </a:pPr>
            <a:r>
              <a:rPr lang="en-US" dirty="0"/>
              <a:t>C. Pericardiocentesis</a:t>
            </a:r>
          </a:p>
          <a:p>
            <a:pPr marL="0" indent="0">
              <a:buNone/>
            </a:pPr>
            <a:endParaRPr lang="en-US" dirty="0"/>
          </a:p>
          <a:p>
            <a:pPr marL="0" indent="0">
              <a:buNone/>
            </a:pPr>
            <a:r>
              <a:rPr lang="en-US" dirty="0"/>
              <a:t>Cardiac tamponade is compression of the heart caused by an accumulation of blood in the pericardiac sac and required evacuation of the blood </a:t>
            </a:r>
            <a:r>
              <a:rPr lang="en-US"/>
              <a:t>via pericardiocentesis.</a:t>
            </a:r>
            <a:endParaRPr lang="en-US" dirty="0"/>
          </a:p>
        </p:txBody>
      </p:sp>
    </p:spTree>
    <p:extLst>
      <p:ext uri="{BB962C8B-B14F-4D97-AF65-F5344CB8AC3E}">
        <p14:creationId xmlns:p14="http://schemas.microsoft.com/office/powerpoint/2010/main" val="3580743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6"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C5F2B3E-6359-8565-195E-C995DFD84F1C}"/>
              </a:ext>
            </a:extLst>
          </p:cNvPr>
          <p:cNvSpPr>
            <a:spLocks noGrp="1"/>
          </p:cNvSpPr>
          <p:nvPr>
            <p:ph type="title"/>
          </p:nvPr>
        </p:nvSpPr>
        <p:spPr>
          <a:xfrm>
            <a:off x="640080" y="1243013"/>
            <a:ext cx="3855720" cy="4371974"/>
          </a:xfrm>
        </p:spPr>
        <p:txBody>
          <a:bodyPr>
            <a:normAutofit/>
          </a:bodyPr>
          <a:lstStyle/>
          <a:p>
            <a:r>
              <a:rPr lang="en-US" sz="3600" dirty="0">
                <a:solidFill>
                  <a:schemeClr val="tx2"/>
                </a:solidFill>
              </a:rPr>
              <a:t>Suspect CHD in a neonate when….</a:t>
            </a:r>
          </a:p>
        </p:txBody>
      </p:sp>
      <p:sp>
        <p:nvSpPr>
          <p:cNvPr id="29" name="Content Placeholder 2">
            <a:extLst>
              <a:ext uri="{FF2B5EF4-FFF2-40B4-BE49-F238E27FC236}">
                <a16:creationId xmlns:a16="http://schemas.microsoft.com/office/drawing/2014/main" id="{ED8F48C2-267C-34E3-A53D-CB7DF5C9A8D4}"/>
              </a:ext>
            </a:extLst>
          </p:cNvPr>
          <p:cNvSpPr>
            <a:spLocks noGrp="1"/>
          </p:cNvSpPr>
          <p:nvPr>
            <p:ph idx="1"/>
          </p:nvPr>
        </p:nvSpPr>
        <p:spPr>
          <a:xfrm>
            <a:off x="6172200" y="804672"/>
            <a:ext cx="5221224" cy="5230368"/>
          </a:xfrm>
        </p:spPr>
        <p:txBody>
          <a:bodyPr anchor="ctr">
            <a:normAutofit/>
          </a:bodyPr>
          <a:lstStyle/>
          <a:p>
            <a:r>
              <a:rPr lang="en-US" sz="1800" dirty="0">
                <a:solidFill>
                  <a:schemeClr val="tx2"/>
                </a:solidFill>
              </a:rPr>
              <a:t>Murmur AND cyanosis</a:t>
            </a:r>
          </a:p>
          <a:p>
            <a:r>
              <a:rPr lang="en-US" sz="1800" dirty="0">
                <a:solidFill>
                  <a:schemeClr val="tx2"/>
                </a:solidFill>
              </a:rPr>
              <a:t>Crying worsens cyanosis</a:t>
            </a:r>
          </a:p>
          <a:p>
            <a:r>
              <a:rPr lang="en-US" sz="1800" dirty="0">
                <a:solidFill>
                  <a:schemeClr val="tx2"/>
                </a:solidFill>
              </a:rPr>
              <a:t>Failed hyperoxia test</a:t>
            </a:r>
          </a:p>
          <a:p>
            <a:r>
              <a:rPr lang="en-US" sz="1800" dirty="0">
                <a:solidFill>
                  <a:schemeClr val="tx2"/>
                </a:solidFill>
              </a:rPr>
              <a:t>Abnormal weight loss, poor feeding wit tachypnea</a:t>
            </a:r>
          </a:p>
          <a:p>
            <a:r>
              <a:rPr lang="en-US" sz="1800" dirty="0">
                <a:solidFill>
                  <a:schemeClr val="tx2"/>
                </a:solidFill>
              </a:rPr>
              <a:t>Discordant upper and lower pulses</a:t>
            </a:r>
          </a:p>
          <a:p>
            <a:r>
              <a:rPr lang="en-US" sz="1800" dirty="0">
                <a:solidFill>
                  <a:schemeClr val="tx2"/>
                </a:solidFill>
              </a:rPr>
              <a:t>Septic appearing infant</a:t>
            </a:r>
          </a:p>
          <a:p>
            <a:r>
              <a:rPr lang="en-US" sz="1800" dirty="0">
                <a:solidFill>
                  <a:schemeClr val="tx2"/>
                </a:solidFill>
              </a:rPr>
              <a:t>Diagnosed with syndrome</a:t>
            </a:r>
          </a:p>
          <a:p>
            <a:pPr lvl="1"/>
            <a:r>
              <a:rPr lang="en-US" sz="1400" dirty="0">
                <a:solidFill>
                  <a:schemeClr val="tx2"/>
                </a:solidFill>
              </a:rPr>
              <a:t>Trisomy 21- AVSD</a:t>
            </a:r>
          </a:p>
          <a:p>
            <a:pPr lvl="1"/>
            <a:r>
              <a:rPr lang="en-US" sz="1400" dirty="0">
                <a:solidFill>
                  <a:schemeClr val="tx2"/>
                </a:solidFill>
              </a:rPr>
              <a:t>Trisomy 18; VSD, HLHS</a:t>
            </a:r>
          </a:p>
          <a:p>
            <a:pPr lvl="1"/>
            <a:r>
              <a:rPr lang="en-US" sz="1400" dirty="0">
                <a:solidFill>
                  <a:schemeClr val="tx2"/>
                </a:solidFill>
              </a:rPr>
              <a:t>45X Turners- VSD, coarctation of </a:t>
            </a:r>
            <a:r>
              <a:rPr lang="en-US" sz="1400" dirty="0" err="1">
                <a:solidFill>
                  <a:schemeClr val="tx2"/>
                </a:solidFill>
              </a:rPr>
              <a:t>aortia</a:t>
            </a:r>
            <a:r>
              <a:rPr lang="en-US" sz="1400" dirty="0">
                <a:solidFill>
                  <a:schemeClr val="tx2"/>
                </a:solidFill>
              </a:rPr>
              <a:t>, aortic stenosis</a:t>
            </a:r>
          </a:p>
          <a:p>
            <a:pPr lvl="1"/>
            <a:r>
              <a:rPr lang="en-US" sz="1400" dirty="0">
                <a:solidFill>
                  <a:schemeClr val="tx2"/>
                </a:solidFill>
              </a:rPr>
              <a:t>Williams syndrome- supravalvular stenosis</a:t>
            </a:r>
          </a:p>
          <a:p>
            <a:pPr lvl="1"/>
            <a:r>
              <a:rPr lang="en-US" sz="1400" dirty="0">
                <a:solidFill>
                  <a:schemeClr val="tx2"/>
                </a:solidFill>
              </a:rPr>
              <a:t>DiGeorge syndrome- interrupted aortic arch</a:t>
            </a:r>
          </a:p>
          <a:p>
            <a:pPr lvl="1"/>
            <a:r>
              <a:rPr lang="en-US" sz="1400" dirty="0">
                <a:solidFill>
                  <a:schemeClr val="tx2"/>
                </a:solidFill>
              </a:rPr>
              <a:t>Noonan syndrome- pulmonary valve stenosis</a:t>
            </a:r>
          </a:p>
        </p:txBody>
      </p:sp>
    </p:spTree>
    <p:extLst>
      <p:ext uri="{BB962C8B-B14F-4D97-AF65-F5344CB8AC3E}">
        <p14:creationId xmlns:p14="http://schemas.microsoft.com/office/powerpoint/2010/main" val="1915289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8086AEC-04C2-4BC4-BFB8-0135965C7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C3BE3F-B8A9-4DC9-A867-EC91736FA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 name="Group 12">
            <a:extLst>
              <a:ext uri="{FF2B5EF4-FFF2-40B4-BE49-F238E27FC236}">
                <a16:creationId xmlns:a16="http://schemas.microsoft.com/office/drawing/2014/main" id="{0CA2F3D1-53F2-478B-949B-6D4EA2E4E4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55386"/>
            <a:ext cx="5378624" cy="6402614"/>
            <a:chOff x="-19221" y="197691"/>
            <a:chExt cx="5378624" cy="6402614"/>
          </a:xfrm>
        </p:grpSpPr>
        <p:sp>
          <p:nvSpPr>
            <p:cNvPr id="14" name="Freeform: Shape 13">
              <a:extLst>
                <a:ext uri="{FF2B5EF4-FFF2-40B4-BE49-F238E27FC236}">
                  <a16:creationId xmlns:a16="http://schemas.microsoft.com/office/drawing/2014/main" id="{6E53A4EE-6F9B-4EC8-9840-708F509D9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CD8289AA-777C-4230-BABC-203458BF6C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9D76777-71BF-4FFF-B568-E58E46EB1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2CDCD53-6393-431A-9E75-109BC8362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DA62198F-7D76-4A2A-9669-40E5E8A3C8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76A750C0-503E-9BAC-5572-A1FD21295423}"/>
              </a:ext>
            </a:extLst>
          </p:cNvPr>
          <p:cNvSpPr>
            <a:spLocks noGrp="1"/>
          </p:cNvSpPr>
          <p:nvPr>
            <p:ph type="title"/>
          </p:nvPr>
        </p:nvSpPr>
        <p:spPr>
          <a:xfrm>
            <a:off x="804672" y="2023236"/>
            <a:ext cx="3659777" cy="2820908"/>
          </a:xfrm>
        </p:spPr>
        <p:txBody>
          <a:bodyPr>
            <a:normAutofit/>
          </a:bodyPr>
          <a:lstStyle/>
          <a:p>
            <a:r>
              <a:rPr lang="en-US" sz="4000">
                <a:solidFill>
                  <a:schemeClr val="tx2"/>
                </a:solidFill>
              </a:rPr>
              <a:t>Classification of CHD</a:t>
            </a:r>
          </a:p>
        </p:txBody>
      </p:sp>
      <p:graphicFrame>
        <p:nvGraphicFramePr>
          <p:cNvPr id="5" name="Content Placeholder 2">
            <a:extLst>
              <a:ext uri="{FF2B5EF4-FFF2-40B4-BE49-F238E27FC236}">
                <a16:creationId xmlns:a16="http://schemas.microsoft.com/office/drawing/2014/main" id="{E095E096-99A7-3FD8-C956-9B1EE9649ACD}"/>
              </a:ext>
            </a:extLst>
          </p:cNvPr>
          <p:cNvGraphicFramePr>
            <a:graphicFrameLocks noGrp="1"/>
          </p:cNvGraphicFramePr>
          <p:nvPr>
            <p:ph idx="1"/>
            <p:extLst>
              <p:ext uri="{D42A27DB-BD31-4B8C-83A1-F6EECF244321}">
                <p14:modId xmlns:p14="http://schemas.microsoft.com/office/powerpoint/2010/main" val="2707455266"/>
              </p:ext>
            </p:extLst>
          </p:nvPr>
        </p:nvGraphicFramePr>
        <p:xfrm>
          <a:off x="6355080" y="955653"/>
          <a:ext cx="5029200" cy="4947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2506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FA9C85-547B-D495-6B91-283A66441FB3}"/>
              </a:ext>
            </a:extLst>
          </p:cNvPr>
          <p:cNvPicPr>
            <a:picLocks noChangeAspect="1"/>
          </p:cNvPicPr>
          <p:nvPr/>
        </p:nvPicPr>
        <p:blipFill rotWithShape="1">
          <a:blip r:embed="rId2">
            <a:duotone>
              <a:schemeClr val="bg2">
                <a:shade val="45000"/>
                <a:satMod val="135000"/>
              </a:schemeClr>
              <a:prstClr val="white"/>
            </a:duotone>
          </a:blip>
          <a:srcRect t="12420" b="331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3750BE-15E1-A3E3-F364-D859E000263C}"/>
              </a:ext>
            </a:extLst>
          </p:cNvPr>
          <p:cNvSpPr>
            <a:spLocks noGrp="1"/>
          </p:cNvSpPr>
          <p:nvPr>
            <p:ph type="title"/>
          </p:nvPr>
        </p:nvSpPr>
        <p:spPr>
          <a:xfrm>
            <a:off x="838200" y="365125"/>
            <a:ext cx="10515600" cy="1325563"/>
          </a:xfrm>
        </p:spPr>
        <p:txBody>
          <a:bodyPr>
            <a:normAutofit/>
          </a:bodyPr>
          <a:lstStyle/>
          <a:p>
            <a:r>
              <a:rPr lang="en-US" dirty="0"/>
              <a:t>Need to Know Terminology</a:t>
            </a:r>
          </a:p>
        </p:txBody>
      </p:sp>
      <p:graphicFrame>
        <p:nvGraphicFramePr>
          <p:cNvPr id="5" name="Content Placeholder 2">
            <a:extLst>
              <a:ext uri="{FF2B5EF4-FFF2-40B4-BE49-F238E27FC236}">
                <a16:creationId xmlns:a16="http://schemas.microsoft.com/office/drawing/2014/main" id="{86975F23-6AF3-9837-6104-65AA73B7DE5E}"/>
              </a:ext>
            </a:extLst>
          </p:cNvPr>
          <p:cNvGraphicFramePr>
            <a:graphicFrameLocks noGrp="1"/>
          </p:cNvGraphicFramePr>
          <p:nvPr>
            <p:ph idx="1"/>
            <p:extLst>
              <p:ext uri="{D42A27DB-BD31-4B8C-83A1-F6EECF244321}">
                <p14:modId xmlns:p14="http://schemas.microsoft.com/office/powerpoint/2010/main" val="373141631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2367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B63C5-926F-35AD-75AB-2D4C9F11DD2E}"/>
              </a:ext>
            </a:extLst>
          </p:cNvPr>
          <p:cNvSpPr>
            <a:spLocks noGrp="1"/>
          </p:cNvSpPr>
          <p:nvPr>
            <p:ph type="title"/>
          </p:nvPr>
        </p:nvSpPr>
        <p:spPr/>
        <p:txBody>
          <a:bodyPr/>
          <a:lstStyle/>
          <a:p>
            <a:r>
              <a:rPr lang="en-US" dirty="0" err="1"/>
              <a:t>Acyanotic</a:t>
            </a:r>
            <a:r>
              <a:rPr lang="en-US" dirty="0"/>
              <a:t> with Increased Pulmonary Blood Flow</a:t>
            </a:r>
          </a:p>
        </p:txBody>
      </p:sp>
      <p:graphicFrame>
        <p:nvGraphicFramePr>
          <p:cNvPr id="5" name="Content Placeholder 2">
            <a:extLst>
              <a:ext uri="{FF2B5EF4-FFF2-40B4-BE49-F238E27FC236}">
                <a16:creationId xmlns:a16="http://schemas.microsoft.com/office/drawing/2014/main" id="{67F21849-913E-4504-180B-5B1E2F731DB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3527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3790</TotalTime>
  <Words>1467</Words>
  <Application>Microsoft Office PowerPoint</Application>
  <PresentationFormat>Widescreen</PresentationFormat>
  <Paragraphs>289</Paragraphs>
  <Slides>53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Calibri Light</vt:lpstr>
      <vt:lpstr>Office Theme</vt:lpstr>
      <vt:lpstr>CCRN Review #4:Cardiovascular </vt:lpstr>
      <vt:lpstr>Part 2 Focus:</vt:lpstr>
      <vt:lpstr>Fetal vs Neonatal Circulation</vt:lpstr>
      <vt:lpstr>Neonatal Anatomical Shunts</vt:lpstr>
      <vt:lpstr>Shunting</vt:lpstr>
      <vt:lpstr>Suspect CHD in a neonate when….</vt:lpstr>
      <vt:lpstr>Classification of CHD</vt:lpstr>
      <vt:lpstr>Need to Know Terminology</vt:lpstr>
      <vt:lpstr>Acyanotic with Increased Pulmonary Blood Flow</vt:lpstr>
      <vt:lpstr>VSD/ASD/AVSD/PDA</vt:lpstr>
      <vt:lpstr>Acyanotic with Ventricular Outflow Obstruction</vt:lpstr>
      <vt:lpstr>AS/PS/CoA</vt:lpstr>
      <vt:lpstr>Cyanotic with Decreased Pulmonary Blood Flow</vt:lpstr>
      <vt:lpstr>TOF</vt:lpstr>
      <vt:lpstr>Tricuspid Atresia</vt:lpstr>
      <vt:lpstr>Cyanotic with Increased Pulmonary Blood Flow</vt:lpstr>
      <vt:lpstr>TGA</vt:lpstr>
      <vt:lpstr>Truncus</vt:lpstr>
      <vt:lpstr>Total Anomalous Pulmonary Venous Drainage</vt:lpstr>
      <vt:lpstr>Truncus</vt:lpstr>
      <vt:lpstr>HLHS</vt:lpstr>
      <vt:lpstr>HLHS: Palliation Stage 1: Norwood</vt:lpstr>
      <vt:lpstr>HLHS: Stage II Palliation: GLENN</vt:lpstr>
      <vt:lpstr>HLHS: Stage III Palliation: Fontan</vt:lpstr>
      <vt:lpstr>Pre and Postoperative Considerations : Family</vt:lpstr>
      <vt:lpstr>Post op General Principles</vt:lpstr>
      <vt:lpstr>Perioperative Interventions</vt:lpstr>
      <vt:lpstr>Hemorrhage and Clotting</vt:lpstr>
      <vt:lpstr>Hemodynamic Assessment: HR and Rhythm</vt:lpstr>
      <vt:lpstr>Systemic Arterial BP</vt:lpstr>
      <vt:lpstr>Atrial Pressures</vt:lpstr>
      <vt:lpstr>Ventilation</vt:lpstr>
      <vt:lpstr>Fluid &amp; Electrolyte Status</vt:lpstr>
      <vt:lpstr>Acid-Base Status</vt:lpstr>
      <vt:lpstr>Pharmacologic Support</vt:lpstr>
      <vt:lpstr>Arrhythmias and Pacing</vt:lpstr>
      <vt:lpstr>Cardiac Assist Devices</vt:lpstr>
      <vt:lpstr>Cardiac Assist Devices</vt:lpstr>
      <vt:lpstr>Caring for a Child with a Cardiac Assist Device</vt:lpstr>
      <vt:lpstr>Review Questions</vt:lpstr>
      <vt:lpstr>Rationale</vt:lpstr>
      <vt:lpstr>Review Question</vt:lpstr>
      <vt:lpstr>Rationale</vt:lpstr>
      <vt:lpstr>Review Question</vt:lpstr>
      <vt:lpstr>Rationale</vt:lpstr>
      <vt:lpstr>Review Question</vt:lpstr>
      <vt:lpstr>Rationale</vt:lpstr>
      <vt:lpstr>Review Question</vt:lpstr>
      <vt:lpstr>Rationale</vt:lpstr>
      <vt:lpstr>Review Question</vt:lpstr>
      <vt:lpstr>Rationale</vt:lpstr>
      <vt:lpstr>Review Question</vt:lpstr>
      <vt:lpstr>Rationale</vt:lpstr>
    </vt:vector>
  </TitlesOfParts>
  <Company>Nemours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CCRN Review #4:Cardiovascular </dc:title>
  <dc:creator>McKenzie, Laura</dc:creator>
  <cp:lastModifiedBy>McKenzie, Laura</cp:lastModifiedBy>
  <cp:revision>1</cp:revision>
  <dcterms:created xsi:type="dcterms:W3CDTF">2023-03-23T22:04:46Z</dcterms:created>
  <dcterms:modified xsi:type="dcterms:W3CDTF">2023-03-29T19:48:41Z</dcterms:modified>
</cp:coreProperties>
</file>